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9" r:id="rId12"/>
    <p:sldId id="265" r:id="rId13"/>
    <p:sldId id="266" r:id="rId14"/>
    <p:sldId id="26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75220-60C9-4EEB-ACDC-096424F759BE}" type="datetimeFigureOut">
              <a:rPr lang="ru-RU" smtClean="0"/>
              <a:t>21.09.2015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F9BA5-DEDC-457A-B942-5271626B80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75220-60C9-4EEB-ACDC-096424F759BE}" type="datetimeFigureOut">
              <a:rPr lang="ru-RU" smtClean="0"/>
              <a:t>21.09.2015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F9BA5-DEDC-457A-B942-5271626B80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75220-60C9-4EEB-ACDC-096424F759BE}" type="datetimeFigureOut">
              <a:rPr lang="ru-RU" smtClean="0"/>
              <a:t>21.09.2015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F9BA5-DEDC-457A-B942-5271626B80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75220-60C9-4EEB-ACDC-096424F759BE}" type="datetimeFigureOut">
              <a:rPr lang="ru-RU" smtClean="0"/>
              <a:t>21.09.2015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F9BA5-DEDC-457A-B942-5271626B80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75220-60C9-4EEB-ACDC-096424F759BE}" type="datetimeFigureOut">
              <a:rPr lang="ru-RU" smtClean="0"/>
              <a:t>21.09.2015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F9BA5-DEDC-457A-B942-5271626B80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75220-60C9-4EEB-ACDC-096424F759BE}" type="datetimeFigureOut">
              <a:rPr lang="ru-RU" smtClean="0"/>
              <a:t>21.09.2015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F9BA5-DEDC-457A-B942-5271626B80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75220-60C9-4EEB-ACDC-096424F759BE}" type="datetimeFigureOut">
              <a:rPr lang="ru-RU" smtClean="0"/>
              <a:t>21.09.2015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F9BA5-DEDC-457A-B942-5271626B80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75220-60C9-4EEB-ACDC-096424F759BE}" type="datetimeFigureOut">
              <a:rPr lang="ru-RU" smtClean="0"/>
              <a:t>21.09.2015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F9BA5-DEDC-457A-B942-5271626B80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75220-60C9-4EEB-ACDC-096424F759BE}" type="datetimeFigureOut">
              <a:rPr lang="ru-RU" smtClean="0"/>
              <a:t>21.09.2015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F9BA5-DEDC-457A-B942-5271626B80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75220-60C9-4EEB-ACDC-096424F759BE}" type="datetimeFigureOut">
              <a:rPr lang="ru-RU" smtClean="0"/>
              <a:t>21.09.2015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F9BA5-DEDC-457A-B942-5271626B80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75220-60C9-4EEB-ACDC-096424F759BE}" type="datetimeFigureOut">
              <a:rPr lang="ru-RU" smtClean="0"/>
              <a:t>21.09.2015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F9BA5-DEDC-457A-B942-5271626B80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875220-60C9-4EEB-ACDC-096424F759BE}" type="datetimeFigureOut">
              <a:rPr lang="ru-RU" smtClean="0"/>
              <a:t>21.09.2015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0F9BA5-DEDC-457A-B942-5271626B808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xn--e1ajmjdg.xn--p1ai/archives/3-11/images3-11/golosa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924944"/>
            <a:ext cx="3893637" cy="3672408"/>
          </a:xfrm>
          <a:prstGeom prst="rect">
            <a:avLst/>
          </a:prstGeom>
          <a:noFill/>
        </p:spPr>
      </p:pic>
      <p:pic>
        <p:nvPicPr>
          <p:cNvPr id="5124" name="Picture 4" descr="Помощницы истори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76672"/>
            <a:ext cx="3672408" cy="52916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3347864" cy="7060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НАЗВАНИЕ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25602" name="Picture 2" descr="http://cs625722.vk.me/v625722652/428b/lHMtoJ0EbS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628800"/>
            <a:ext cx="3240360" cy="3530659"/>
          </a:xfrm>
          <a:prstGeom prst="rect">
            <a:avLst/>
          </a:prstGeom>
          <a:noFill/>
        </p:spPr>
      </p:pic>
      <p:pic>
        <p:nvPicPr>
          <p:cNvPr id="25604" name="Picture 4" descr="http://new.rusib.ru/netcat_files/multifile/2375/svad_ba1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4365104"/>
            <a:ext cx="3356763" cy="2232248"/>
          </a:xfrm>
          <a:prstGeom prst="rect">
            <a:avLst/>
          </a:prstGeom>
          <a:noFill/>
        </p:spPr>
      </p:pic>
      <p:pic>
        <p:nvPicPr>
          <p:cNvPr id="25606" name="Picture 6" descr="http://img1.labirint.ru/books/218641/scrn_big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55368" y="116632"/>
            <a:ext cx="5688632" cy="41669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48072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НАЗВАНИЕ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26626" name="Picture 2" descr="http://cs614828.vk.me/v614828678/147c5/ppmT7NubTq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836712"/>
            <a:ext cx="3810000" cy="2543175"/>
          </a:xfrm>
          <a:prstGeom prst="rect">
            <a:avLst/>
          </a:prstGeom>
          <a:noFill/>
        </p:spPr>
      </p:pic>
      <p:pic>
        <p:nvPicPr>
          <p:cNvPr id="26630" name="Picture 6" descr="http://gramoty.ru/gramoty/bb3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645024"/>
            <a:ext cx="5939569" cy="3024336"/>
          </a:xfrm>
          <a:prstGeom prst="rect">
            <a:avLst/>
          </a:prstGeom>
          <a:noFill/>
        </p:spPr>
      </p:pic>
      <p:pic>
        <p:nvPicPr>
          <p:cNvPr id="26632" name="Picture 8" descr="http://mypresentation.ru/documents/13e891f5f3bdc918fc488736bcb46dd7/img10.jpg"/>
          <p:cNvPicPr>
            <a:picLocks noChangeAspect="1" noChangeArrowheads="1"/>
          </p:cNvPicPr>
          <p:nvPr/>
        </p:nvPicPr>
        <p:blipFill>
          <a:blip r:embed="rId4" cstate="print"/>
          <a:srcRect r="54641" b="42041"/>
          <a:stretch>
            <a:fillRect/>
          </a:stretch>
        </p:blipFill>
        <p:spPr bwMode="auto">
          <a:xfrm>
            <a:off x="4499992" y="836712"/>
            <a:ext cx="2704996" cy="2592288"/>
          </a:xfrm>
          <a:prstGeom prst="rect">
            <a:avLst/>
          </a:prstGeom>
          <a:noFill/>
        </p:spPr>
      </p:pic>
      <p:pic>
        <p:nvPicPr>
          <p:cNvPr id="9" name="Рисунок 8" descr="http://900igr.net/datas/mkhk/Kultura-domongolskoj-Rusi/0025-025-Berestjanye-gramoty.jpg"/>
          <p:cNvPicPr/>
          <p:nvPr/>
        </p:nvPicPr>
        <p:blipFill>
          <a:blip r:embed="rId5" cstate="print"/>
          <a:srcRect l="2436" t="18356" r="55427" b="6119"/>
          <a:stretch>
            <a:fillRect/>
          </a:stretch>
        </p:blipFill>
        <p:spPr bwMode="auto">
          <a:xfrm>
            <a:off x="6228184" y="2852936"/>
            <a:ext cx="2800350" cy="376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НАЗВАНИЕ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23554" name="Picture 2" descr="http://userdocs.ru/pars_docs/refs/1/283/283_html_m55de14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340768"/>
            <a:ext cx="5939290" cy="38884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НАЗВАНИЕ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22530" name="Picture 2" descr="http://img2.1001golos.ru/ratings/593000/592815/pic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1196752"/>
            <a:ext cx="4032448" cy="40324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ОПРЕДЕЛЕНИЯ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2859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Археология – </a:t>
            </a:r>
            <a:r>
              <a:rPr lang="ru-RU" sz="2000" b="1" dirty="0" smtClean="0"/>
              <a:t>наука, изучающая историю по материальным,</a:t>
            </a:r>
          </a:p>
          <a:p>
            <a:pPr>
              <a:buNone/>
            </a:pPr>
            <a:r>
              <a:rPr lang="ru-RU" sz="2000" b="1" dirty="0" smtClean="0"/>
              <a:t>вещественным источникам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Антропология – </a:t>
            </a:r>
            <a:r>
              <a:rPr lang="ru-RU" sz="2000" b="1" dirty="0" smtClean="0"/>
              <a:t>наука, изучающая происхождение и эволюцию человека,</a:t>
            </a:r>
          </a:p>
          <a:p>
            <a:pPr>
              <a:buNone/>
            </a:pPr>
            <a:r>
              <a:rPr lang="ru-RU" sz="2000" b="1" dirty="0" smtClean="0"/>
              <a:t>особенности его внешности,</a:t>
            </a:r>
          </a:p>
          <a:p>
            <a:pPr>
              <a:buNone/>
            </a:pPr>
            <a:r>
              <a:rPr lang="ru-RU" sz="2000" b="1" dirty="0" smtClean="0"/>
              <a:t>строения скелета и черепа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Этнография – </a:t>
            </a:r>
            <a:r>
              <a:rPr lang="ru-RU" sz="2000" b="1" dirty="0" smtClean="0"/>
              <a:t>наука, изучающая традиции и обычаи народа, его быт,</a:t>
            </a:r>
          </a:p>
          <a:p>
            <a:pPr>
              <a:buNone/>
            </a:pPr>
            <a:r>
              <a:rPr lang="ru-RU" sz="2000" b="1" dirty="0" smtClean="0"/>
              <a:t>происхождение, мировоззрение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Хронология – </a:t>
            </a:r>
            <a:r>
              <a:rPr lang="ru-RU" sz="2000" b="1" dirty="0" smtClean="0"/>
              <a:t>наука, изучающая счет лет в истории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Топонимика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-  </a:t>
            </a:r>
            <a:r>
              <a:rPr lang="ru-RU" sz="2000" b="1" dirty="0" smtClean="0"/>
              <a:t>наука, изучающая происхождение географических названий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Генеалогия – </a:t>
            </a:r>
            <a:r>
              <a:rPr lang="ru-RU" sz="2000" b="1" dirty="0" smtClean="0"/>
              <a:t>наука, изучающая происхождение родов и фамилий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Нумизматика –</a:t>
            </a:r>
            <a:r>
              <a:rPr lang="ru-RU" sz="2000" b="1" dirty="0" smtClean="0"/>
              <a:t> наука изучающая историю денег 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Геральдика – </a:t>
            </a:r>
            <a:r>
              <a:rPr lang="ru-RU" sz="2000" b="1" dirty="0" smtClean="0"/>
              <a:t>наука, изучающая гербы</a:t>
            </a:r>
          </a:p>
          <a:p>
            <a:pPr>
              <a:buNone/>
            </a:pPr>
            <a:r>
              <a:rPr lang="ru-RU" sz="2000" b="1" dirty="0" err="1" smtClean="0">
                <a:solidFill>
                  <a:srgbClr val="C00000"/>
                </a:solidFill>
              </a:rPr>
              <a:t>Вексиллография</a:t>
            </a:r>
            <a:r>
              <a:rPr lang="ru-RU" sz="2000" b="1" dirty="0" smtClean="0">
                <a:solidFill>
                  <a:srgbClr val="C00000"/>
                </a:solidFill>
              </a:rPr>
              <a:t> - </a:t>
            </a:r>
            <a:r>
              <a:rPr lang="ru-RU" sz="2000" b="1" dirty="0" smtClean="0"/>
              <a:t>наука, изучающая флаги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Ономастика – </a:t>
            </a:r>
            <a:r>
              <a:rPr lang="ru-RU" sz="2000" b="1" dirty="0" smtClean="0"/>
              <a:t>наука об именах и названиях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Эпиграфика  - </a:t>
            </a:r>
            <a:r>
              <a:rPr lang="ru-RU" sz="2000" b="1" dirty="0" smtClean="0"/>
              <a:t>наука, изучающая надписи на твердых материалах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Сфрагистика – </a:t>
            </a:r>
            <a:r>
              <a:rPr lang="ru-RU" sz="2000" b="1" dirty="0" smtClean="0"/>
              <a:t>наука, изучающая печати</a:t>
            </a:r>
          </a:p>
          <a:p>
            <a:pPr>
              <a:buNone/>
            </a:pPr>
            <a:endParaRPr lang="ru-RU" sz="2000" b="1" dirty="0" smtClean="0"/>
          </a:p>
          <a:p>
            <a:pPr>
              <a:buNone/>
            </a:pPr>
            <a:endParaRPr lang="ru-RU" sz="2000" b="1" dirty="0" smtClean="0"/>
          </a:p>
          <a:p>
            <a:pPr>
              <a:buNone/>
            </a:pPr>
            <a:endParaRPr lang="ru-RU" sz="2000" b="1" dirty="0" smtClean="0"/>
          </a:p>
          <a:p>
            <a:pPr>
              <a:buNone/>
            </a:pPr>
            <a:endParaRPr lang="ru-RU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НАЗВАНИЕ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074" name="Picture 2" descr="http://obzorsport.ru/wp-content/uploads/2014/04/%D0%B0%D1%80%D1%85%D0%B5%D0%BE%D0%BB%D0%BE%D0%B3%D0%B8%D1%8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908720"/>
            <a:ext cx="5472608" cy="3294511"/>
          </a:xfrm>
          <a:prstGeom prst="rect">
            <a:avLst/>
          </a:prstGeom>
          <a:noFill/>
        </p:spPr>
      </p:pic>
      <p:pic>
        <p:nvPicPr>
          <p:cNvPr id="3076" name="Picture 4" descr="http://zele.ru/images/2010/08/27/maya-poo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34174" y="3645024"/>
            <a:ext cx="3870274" cy="2880320"/>
          </a:xfrm>
          <a:prstGeom prst="rect">
            <a:avLst/>
          </a:prstGeom>
          <a:noFill/>
        </p:spPr>
      </p:pic>
      <p:pic>
        <p:nvPicPr>
          <p:cNvPr id="3078" name="Picture 6" descr="http://arch-mine.ru/uploads/photos/raskopki-poselenija/thumb/big-CEA_4615-kkDjIEKV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7" y="4233484"/>
            <a:ext cx="3672408" cy="2435876"/>
          </a:xfrm>
          <a:prstGeom prst="rect">
            <a:avLst/>
          </a:prstGeom>
          <a:noFill/>
        </p:spPr>
      </p:pic>
      <p:pic>
        <p:nvPicPr>
          <p:cNvPr id="3080" name="Picture 8" descr="http://s-kub.ru/wp-content/uploads/2013/05/mani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1052736"/>
            <a:ext cx="3168352" cy="2376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НАЗВАНИЕ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050" name="AutoShape 2" descr="http://www.independent.co.uk/migration_catalog/article5151701.ece/BINARY/original/Archaeology%5B1%5D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://www.independent.co.uk/migration_catalog/article5151701.ece/BINARY/original/Archaeology%5B1%5D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 descr="http://mtdata.ru/u25/photoA43E/20699419811-0/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212976"/>
            <a:ext cx="3960440" cy="2112236"/>
          </a:xfrm>
          <a:prstGeom prst="rect">
            <a:avLst/>
          </a:prstGeom>
          <a:noFill/>
        </p:spPr>
      </p:pic>
      <p:pic>
        <p:nvPicPr>
          <p:cNvPr id="2058" name="Picture 10" descr="http://img.ahaonline.cz/static/old_aha/big/08_03_23/rekostrukce_oblicej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4653136"/>
            <a:ext cx="5511966" cy="1728192"/>
          </a:xfrm>
          <a:prstGeom prst="rect">
            <a:avLst/>
          </a:prstGeom>
          <a:noFill/>
        </p:spPr>
      </p:pic>
      <p:pic>
        <p:nvPicPr>
          <p:cNvPr id="2060" name="Picture 12" descr="http://clubklad.ru/upload/gallery/user/Rudolf/kladoiskatel-33444-2013-08-12.JPEG?_2013081219192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836712"/>
            <a:ext cx="3614630" cy="2221236"/>
          </a:xfrm>
          <a:prstGeom prst="rect">
            <a:avLst/>
          </a:prstGeom>
          <a:noFill/>
        </p:spPr>
      </p:pic>
      <p:pic>
        <p:nvPicPr>
          <p:cNvPr id="2062" name="Picture 14" descr="http://content.foto.mail.ru/list/doctor_dima/_blogs/i-6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6136" y="2276872"/>
            <a:ext cx="3024336" cy="2232968"/>
          </a:xfrm>
          <a:prstGeom prst="rect">
            <a:avLst/>
          </a:prstGeom>
          <a:noFill/>
        </p:spPr>
      </p:pic>
      <p:pic>
        <p:nvPicPr>
          <p:cNvPr id="2064" name="Picture 16" descr="http://img1.liveinternet.ru/images/attach/c/0/34/46/34046303_120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39952" y="836712"/>
            <a:ext cx="2880320" cy="22082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НАЗВАНИЕ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http://skyhighsports.chocolategrape.co.uk/umbraco/imagegen.aspx?width=800&amp;image=/media/42513/the%20astronomical%20clock,%20pragu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980728"/>
            <a:ext cx="2160240" cy="3218757"/>
          </a:xfrm>
          <a:prstGeom prst="rect">
            <a:avLst/>
          </a:prstGeom>
          <a:noFill/>
        </p:spPr>
      </p:pic>
      <p:pic>
        <p:nvPicPr>
          <p:cNvPr id="1028" name="Picture 4" descr="http://www.stendzakaz.ru/images/school/k-istm/k-istm-15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2555" y="4653136"/>
            <a:ext cx="8617917" cy="1584176"/>
          </a:xfrm>
          <a:prstGeom prst="rect">
            <a:avLst/>
          </a:prstGeom>
          <a:noFill/>
        </p:spPr>
      </p:pic>
      <p:pic>
        <p:nvPicPr>
          <p:cNvPr id="1030" name="Picture 6" descr="http://wsdc222.com/images/55d5c488226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1268760"/>
            <a:ext cx="3528392" cy="26462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4402832" cy="77809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ГЕРАЛЬДИКА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17412" name="Picture 4" descr="http://im6.asset.yvimg.kz/userimages/orimtal/8JSaDVGw7qvHa7PeN5iSr71KDUU5z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404664"/>
            <a:ext cx="3225574" cy="6309320"/>
          </a:xfrm>
          <a:prstGeom prst="rect">
            <a:avLst/>
          </a:prstGeom>
          <a:noFill/>
        </p:spPr>
      </p:pic>
      <p:pic>
        <p:nvPicPr>
          <p:cNvPr id="17414" name="Picture 6" descr="http://www.playwithkid.ru/content/2014/1550/playwithkid_ru_1550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484784"/>
            <a:ext cx="4788024" cy="29925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НАЗВАНИЕ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19458" name="Picture 2" descr="http://www.ways2capital.com/wcblog/wp-content/uploads/2013/08/Online-free-commodity-trading-tips-intraday-commodity-tips-free-today-Dahisar-Wes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980728"/>
            <a:ext cx="4392488" cy="2598044"/>
          </a:xfrm>
          <a:prstGeom prst="rect">
            <a:avLst/>
          </a:prstGeom>
          <a:noFill/>
        </p:spPr>
      </p:pic>
      <p:pic>
        <p:nvPicPr>
          <p:cNvPr id="19460" name="Picture 4" descr="http://www.pics-zone.ru/img.php?url=http://planetguide.ru/eimage/2011/05/27/27134ddf7a060db8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908720"/>
            <a:ext cx="4067944" cy="2711963"/>
          </a:xfrm>
          <a:prstGeom prst="rect">
            <a:avLst/>
          </a:prstGeom>
          <a:noFill/>
        </p:spPr>
      </p:pic>
      <p:pic>
        <p:nvPicPr>
          <p:cNvPr id="19462" name="Picture 6" descr="http://tobol.siter.com.kz/upload/iblock/f3a/3_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3645024"/>
            <a:ext cx="2808312" cy="2808313"/>
          </a:xfrm>
          <a:prstGeom prst="rect">
            <a:avLst/>
          </a:prstGeom>
          <a:noFill/>
        </p:spPr>
      </p:pic>
      <p:pic>
        <p:nvPicPr>
          <p:cNvPr id="19464" name="Picture 8" descr="http://s00.yaplakal.com/pics/pics_original/8/4/0/215804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928" y="3861048"/>
            <a:ext cx="4427984" cy="27674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7809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НАЗВАНИЕ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18434" name="Picture 2" descr="http://s-media-cache-ak0.pinimg.com/736x/ba/f1/8c/baf18cc879f31bb45b3ef049d18cc5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052736"/>
            <a:ext cx="5858272" cy="4926999"/>
          </a:xfrm>
          <a:prstGeom prst="rect">
            <a:avLst/>
          </a:prstGeom>
          <a:noFill/>
        </p:spPr>
      </p:pic>
      <p:pic>
        <p:nvPicPr>
          <p:cNvPr id="18436" name="Picture 4" descr="http://www.mnogo-podarkov.ru/images/products/card/img1_1420267343123089.jpg"/>
          <p:cNvPicPr>
            <a:picLocks noChangeAspect="1" noChangeArrowheads="1"/>
          </p:cNvPicPr>
          <p:nvPr/>
        </p:nvPicPr>
        <p:blipFill>
          <a:blip r:embed="rId3" cstate="print"/>
          <a:srcRect l="10526" r="10526"/>
          <a:stretch>
            <a:fillRect/>
          </a:stretch>
        </p:blipFill>
        <p:spPr bwMode="auto">
          <a:xfrm>
            <a:off x="6444208" y="2310476"/>
            <a:ext cx="2520280" cy="31923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0609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НАЗВАНИЕ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20482" name="Picture 2" descr="http://minsk1.net/images/uploads/13dc2f4c534c490e80f8c7092763cfb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268760"/>
            <a:ext cx="5924550" cy="49244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0609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НАЗВАНИЕ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21508" name="Picture 4" descr="http://www.kazakhistory.ru/images/post7big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3212976"/>
            <a:ext cx="2683498" cy="3096344"/>
          </a:xfrm>
          <a:prstGeom prst="rect">
            <a:avLst/>
          </a:prstGeom>
          <a:noFill/>
        </p:spPr>
      </p:pic>
      <p:pic>
        <p:nvPicPr>
          <p:cNvPr id="21512" name="Picture 8" descr="http://cs627623.vk.me/v627623715/fd73/9jgwyJyrLO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69070" y="620688"/>
            <a:ext cx="2766939" cy="2304256"/>
          </a:xfrm>
          <a:prstGeom prst="rect">
            <a:avLst/>
          </a:prstGeom>
          <a:noFill/>
        </p:spPr>
      </p:pic>
      <p:pic>
        <p:nvPicPr>
          <p:cNvPr id="21514" name="Picture 10" descr="http://i077.radikal.ru/1305/c1/d8abccc83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320997"/>
            <a:ext cx="3312368" cy="4231369"/>
          </a:xfrm>
          <a:prstGeom prst="rect">
            <a:avLst/>
          </a:prstGeom>
          <a:noFill/>
        </p:spPr>
      </p:pic>
      <p:pic>
        <p:nvPicPr>
          <p:cNvPr id="21516" name="Picture 12" descr="http://worldluxrealty.com/sites/default/files/user_images/1205151850_yurt%20-%20www.worldluxrealty.co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6" y="3717032"/>
            <a:ext cx="2376971" cy="2115172"/>
          </a:xfrm>
          <a:prstGeom prst="rect">
            <a:avLst/>
          </a:prstGeom>
          <a:noFill/>
        </p:spPr>
      </p:pic>
      <p:pic>
        <p:nvPicPr>
          <p:cNvPr id="21518" name="Picture 14" descr="https://im0-tub-kz.yandex.net/i?id=54c3e7d5ea5178b7a295fa181843b5a4&amp;n=33&amp;h=17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260648"/>
            <a:ext cx="2893255" cy="1835275"/>
          </a:xfrm>
          <a:prstGeom prst="rect">
            <a:avLst/>
          </a:prstGeom>
          <a:noFill/>
        </p:spPr>
      </p:pic>
      <p:pic>
        <p:nvPicPr>
          <p:cNvPr id="21520" name="Picture 16" descr="http://dev.islam.kz/uploads/images/6uc/me0/deH6pkUuL4ZMp1S0-lg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31840" y="908720"/>
            <a:ext cx="2725521" cy="18737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124</Words>
  <Application>Microsoft Office PowerPoint</Application>
  <PresentationFormat>Экран (4:3)</PresentationFormat>
  <Paragraphs>31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НАЗВАНИЕ</vt:lpstr>
      <vt:lpstr>НАЗВАНИЕ</vt:lpstr>
      <vt:lpstr>НАЗВАНИЕ</vt:lpstr>
      <vt:lpstr>ГЕРАЛЬДИКА</vt:lpstr>
      <vt:lpstr>НАЗВАНИЕ</vt:lpstr>
      <vt:lpstr>НАЗВАНИЕ</vt:lpstr>
      <vt:lpstr>НАЗВАНИЕ</vt:lpstr>
      <vt:lpstr>НАЗВАНИЕ</vt:lpstr>
      <vt:lpstr>НАЗВАНИЕ</vt:lpstr>
      <vt:lpstr>НАЗВАНИЕ</vt:lpstr>
      <vt:lpstr>НАЗВАНИЕ</vt:lpstr>
      <vt:lpstr>НАЗВАНИЕ</vt:lpstr>
      <vt:lpstr>ОПРЕДЕЛЕНИЯ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ПОМОЩНИКИ ИСТОРИИ</dc:title>
  <dc:creator>User</dc:creator>
  <cp:lastModifiedBy>User</cp:lastModifiedBy>
  <cp:revision>10</cp:revision>
  <dcterms:created xsi:type="dcterms:W3CDTF">2015-09-13T06:29:52Z</dcterms:created>
  <dcterms:modified xsi:type="dcterms:W3CDTF">2015-09-21T08:08:27Z</dcterms:modified>
</cp:coreProperties>
</file>