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56" r:id="rId4"/>
    <p:sldId id="275" r:id="rId5"/>
    <p:sldId id="276" r:id="rId6"/>
    <p:sldId id="277" r:id="rId7"/>
    <p:sldId id="278" r:id="rId8"/>
    <p:sldId id="279" r:id="rId9"/>
    <p:sldId id="280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84" r:id="rId25"/>
    <p:sldId id="271" r:id="rId26"/>
    <p:sldId id="272" r:id="rId27"/>
    <p:sldId id="273" r:id="rId28"/>
    <p:sldId id="274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9900"/>
    <a:srgbClr val="1115A7"/>
    <a:srgbClr val="1216AC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3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79402-BBF0-4477-8D2B-0B22B2CEB6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C880A-E620-4697-BAD6-D41BB00A73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F46E0-2D56-49D8-BB28-1668A01BF3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B53F3-F3D1-45FB-8C00-010C3CB629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A0E0B-4DE6-493C-B9CB-B0AB86FEA6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55363D-63E1-4779-89B0-77BB526017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DA2BE-68A2-4392-B5BD-881A3811D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B356A-BCBF-4ADB-83FD-E9744E765F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3107E-856F-406C-9CB6-F5E90E2F14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1F216-0362-4B7D-A659-A2FE5E0D1E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544AA-4A9A-4E8F-BFFA-ACD1CE2D72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8200"/>
            </a:gs>
            <a:gs pos="5000">
              <a:srgbClr val="FF0000"/>
            </a:gs>
            <a:gs pos="17500">
              <a:srgbClr val="BA0066"/>
            </a:gs>
            <a:gs pos="35001">
              <a:srgbClr val="66008F"/>
            </a:gs>
            <a:gs pos="50000">
              <a:srgbClr val="000082"/>
            </a:gs>
            <a:gs pos="64999">
              <a:srgbClr val="66008F"/>
            </a:gs>
            <a:gs pos="82500">
              <a:srgbClr val="BA0066"/>
            </a:gs>
            <a:gs pos="95000">
              <a:srgbClr val="FF0000"/>
            </a:gs>
            <a:gs pos="100000">
              <a:srgbClr val="FF82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2FD8CD7-AD12-4404-98DA-6F500A880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 ?><Relationships xmlns="http://schemas.openxmlformats.org/package/2006/relationships"><Relationship Id="rId3" Target="../media/image2.jpeg" Type="http://schemas.openxmlformats.org/officeDocument/2006/relationships/image"/><Relationship Id="rId7" Target="../media/image6.jpeg" Type="http://schemas.openxmlformats.org/officeDocument/2006/relationships/image"/><Relationship Id="rId2" Target="../media/image1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5.jpeg" Type="http://schemas.openxmlformats.org/officeDocument/2006/relationships/image"/><Relationship Id="rId5" Target="../media/image4.jpe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 ?><Relationships xmlns="http://schemas.openxmlformats.org/package/2006/relationships"><Relationship Id="rId3" Target="../media/image24.jpeg" Type="http://schemas.openxmlformats.org/officeDocument/2006/relationships/image"/><Relationship Id="rId2" Target="../media/image23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25.jpeg" Type="http://schemas.openxmlformats.org/officeDocument/2006/relationships/image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13" Type="http://schemas.openxmlformats.org/officeDocument/2006/relationships/image" Target="../media/image40.gif"/><Relationship Id="rId3" Type="http://schemas.openxmlformats.org/officeDocument/2006/relationships/image" Target="../media/image30.gif"/><Relationship Id="rId7" Type="http://schemas.openxmlformats.org/officeDocument/2006/relationships/image" Target="../media/image34.gif"/><Relationship Id="rId12" Type="http://schemas.openxmlformats.org/officeDocument/2006/relationships/image" Target="../media/image39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33.gif"/><Relationship Id="rId11" Type="http://schemas.openxmlformats.org/officeDocument/2006/relationships/image" Target="../media/image38.gif"/><Relationship Id="rId5" Type="http://schemas.openxmlformats.org/officeDocument/2006/relationships/image" Target="../media/image32.jpeg"/><Relationship Id="rId10" Type="http://schemas.openxmlformats.org/officeDocument/2006/relationships/image" Target="../media/image37.gif"/><Relationship Id="rId4" Type="http://schemas.openxmlformats.org/officeDocument/2006/relationships/image" Target="../media/image31.jpeg"/><Relationship Id="rId9" Type="http://schemas.openxmlformats.org/officeDocument/2006/relationships/image" Target="../media/image36.gif"/><Relationship Id="rId1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70025"/>
          </a:xfrm>
        </p:spPr>
        <p:txBody>
          <a:bodyPr/>
          <a:lstStyle/>
          <a:p>
            <a:pPr eaLnBrk="1" hangingPunct="1"/>
            <a:r>
              <a:rPr lang="kk-KZ" b="1" smtClean="0">
                <a:solidFill>
                  <a:srgbClr val="33CC33"/>
                </a:solidFill>
              </a:rPr>
              <a:t>Тақырыбы:</a:t>
            </a:r>
            <a:endParaRPr lang="ru-RU" b="1" smtClean="0">
              <a:solidFill>
                <a:srgbClr val="33CC33"/>
              </a:solidFill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2057400"/>
            <a:ext cx="6400800" cy="3505200"/>
          </a:xfrm>
        </p:spPr>
        <p:txBody>
          <a:bodyPr/>
          <a:lstStyle/>
          <a:p>
            <a:pPr eaLnBrk="1" hangingPunct="1"/>
            <a:endParaRPr lang="kk-KZ" smtClean="0"/>
          </a:p>
          <a:p>
            <a:pPr eaLnBrk="1" hangingPunct="1"/>
            <a:r>
              <a:rPr lang="kk-KZ" sz="4800" b="1" smtClean="0">
                <a:solidFill>
                  <a:srgbClr val="33CC33"/>
                </a:solidFill>
              </a:rPr>
              <a:t>“Жануарлар мен өсімдіктердің Қызыл кітабы”.</a:t>
            </a:r>
            <a:endParaRPr lang="ru-RU" sz="4800" b="1" smtClean="0">
              <a:solidFill>
                <a:srgbClr val="33CC33"/>
              </a:solidFill>
            </a:endParaRP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5076825" y="4437063"/>
            <a:ext cx="3382963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Қосмекенділер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4" name="Пятно 1 43"/>
          <p:cNvSpPr/>
          <p:nvPr/>
        </p:nvSpPr>
        <p:spPr>
          <a:xfrm>
            <a:off x="468313" y="4248150"/>
            <a:ext cx="3095625" cy="1223963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Балық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11268" name="Группа 14"/>
          <p:cNvGrpSpPr>
            <a:grpSpLocks/>
          </p:cNvGrpSpPr>
          <p:nvPr/>
        </p:nvGrpSpPr>
        <p:grpSpPr bwMode="auto">
          <a:xfrm>
            <a:off x="457200" y="0"/>
            <a:ext cx="8148638" cy="6669088"/>
            <a:chOff x="383405" y="0"/>
            <a:chExt cx="8149408" cy="666908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932023" y="549275"/>
              <a:ext cx="3384870" cy="5762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kk-KZ" sz="2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Сүтқоректілер</a:t>
              </a:r>
              <a:endPara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5005055" y="1557338"/>
              <a:ext cx="3383282" cy="5762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kk-KZ" sz="2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Жорғалаушылар</a:t>
              </a:r>
              <a:endPara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076498" y="2636838"/>
              <a:ext cx="3384870" cy="5762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kk-KZ" sz="2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Балықтар</a:t>
              </a:r>
              <a:endPara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076498" y="3500438"/>
              <a:ext cx="3384870" cy="5762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kk-KZ" sz="2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Бунақденелілер</a:t>
              </a:r>
              <a:endPara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147943" y="5445125"/>
              <a:ext cx="3384870" cy="5762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r>
                <a:rPr lang="kk-KZ" sz="28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Құстар</a:t>
              </a:r>
              <a:endPara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grpSp>
          <p:nvGrpSpPr>
            <p:cNvPr id="11280" name="Группа 13"/>
            <p:cNvGrpSpPr>
              <a:grpSpLocks/>
            </p:cNvGrpSpPr>
            <p:nvPr/>
          </p:nvGrpSpPr>
          <p:grpSpPr bwMode="auto">
            <a:xfrm>
              <a:off x="383405" y="0"/>
              <a:ext cx="3251507" cy="6669088"/>
              <a:chOff x="383405" y="0"/>
              <a:chExt cx="3251507" cy="6669088"/>
            </a:xfrm>
          </p:grpSpPr>
          <p:sp>
            <p:nvSpPr>
              <p:cNvPr id="40" name="Пятно 1 39"/>
              <p:cNvSpPr/>
              <p:nvPr/>
            </p:nvSpPr>
            <p:spPr>
              <a:xfrm>
                <a:off x="383405" y="0"/>
                <a:ext cx="3095917" cy="1223963"/>
              </a:xfrm>
              <a:prstGeom prst="irregularSeal1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kk-KZ" sz="24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Жылан</a:t>
                </a:r>
                <a:endParaRPr lang="ru-RU" sz="24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  <p:sp>
            <p:nvSpPr>
              <p:cNvPr id="41" name="Пятно 1 40"/>
              <p:cNvSpPr/>
              <p:nvPr/>
            </p:nvSpPr>
            <p:spPr>
              <a:xfrm>
                <a:off x="396106" y="1081088"/>
                <a:ext cx="3095917" cy="1223962"/>
              </a:xfrm>
              <a:prstGeom prst="irregularSeal1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kk-KZ" sz="24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Бақа</a:t>
                </a:r>
                <a:endParaRPr lang="ru-RU" sz="24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  <p:sp>
            <p:nvSpPr>
              <p:cNvPr id="42" name="Пятно 1 41"/>
              <p:cNvSpPr/>
              <p:nvPr/>
            </p:nvSpPr>
            <p:spPr>
              <a:xfrm>
                <a:off x="535819" y="2209800"/>
                <a:ext cx="3097504" cy="1223962"/>
              </a:xfrm>
              <a:prstGeom prst="irregularSeal1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kk-KZ" sz="24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Аю</a:t>
                </a:r>
                <a:endParaRPr lang="ru-RU" sz="24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  <p:sp>
            <p:nvSpPr>
              <p:cNvPr id="43" name="Пятно 1 42"/>
              <p:cNvSpPr/>
              <p:nvPr/>
            </p:nvSpPr>
            <p:spPr>
              <a:xfrm>
                <a:off x="394519" y="3313113"/>
                <a:ext cx="3097505" cy="1223962"/>
              </a:xfrm>
              <a:prstGeom prst="irregularSeal1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kk-KZ" sz="2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Тоқылдақ</a:t>
                </a:r>
                <a:endParaRPr lang="ru-RU" sz="2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  <p:sp>
            <p:nvSpPr>
              <p:cNvPr id="45" name="Пятно 1 44"/>
              <p:cNvSpPr/>
              <p:nvPr/>
            </p:nvSpPr>
            <p:spPr>
              <a:xfrm>
                <a:off x="538995" y="5445125"/>
                <a:ext cx="3095917" cy="1223963"/>
              </a:xfrm>
              <a:prstGeom prst="irregularSeal1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pPr algn="ctr">
                  <a:defRPr/>
                </a:pPr>
                <a:r>
                  <a:rPr lang="kk-KZ" sz="2200" b="1" dirty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Құмырсқа</a:t>
                </a:r>
                <a:endParaRPr lang="ru-RU" sz="2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5136" name="Line 16"/>
          <p:cNvSpPr>
            <a:spLocks noChangeShapeType="1"/>
          </p:cNvSpPr>
          <p:nvPr/>
        </p:nvSpPr>
        <p:spPr bwMode="auto">
          <a:xfrm>
            <a:off x="3352800" y="838200"/>
            <a:ext cx="1676400" cy="11430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>
            <a:off x="3276600" y="1676400"/>
            <a:ext cx="1676400" cy="29718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V="1">
            <a:off x="3352800" y="990600"/>
            <a:ext cx="1600200" cy="17526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>
            <a:off x="3352800" y="3810000"/>
            <a:ext cx="1752600" cy="19050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auto">
          <a:xfrm flipV="1">
            <a:off x="3124200" y="2895600"/>
            <a:ext cx="1905000" cy="20574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41" name="Line 21"/>
          <p:cNvSpPr>
            <a:spLocks noChangeShapeType="1"/>
          </p:cNvSpPr>
          <p:nvPr/>
        </p:nvSpPr>
        <p:spPr bwMode="auto">
          <a:xfrm flipV="1">
            <a:off x="3352800" y="3886200"/>
            <a:ext cx="1752600" cy="19050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6" grpId="0" animBg="1"/>
      <p:bldP spid="5137" grpId="0" animBg="1"/>
      <p:bldP spid="5138" grpId="0" animBg="1"/>
      <p:bldP spid="5139" grpId="0" animBg="1"/>
      <p:bldP spid="5140" grpId="0" animBg="1"/>
      <p:bldP spid="51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kk-KZ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ru-RU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2291" name="Рисунок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56325" y="3933825"/>
            <a:ext cx="263366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1" descr="picture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250825" y="549275"/>
            <a:ext cx="2592388" cy="2355850"/>
          </a:xfrm>
          <a:solidFill>
            <a:srgbClr val="FFFFFF"/>
          </a:solidFill>
        </p:spPr>
      </p:pic>
      <p:pic>
        <p:nvPicPr>
          <p:cNvPr id="12293" name="Рисунок 5" descr="http://www.zooclub.ru/wild/nasek/2/Atelerix_albiventri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132138" y="549275"/>
            <a:ext cx="2592387" cy="237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Рисунок 6" descr="http://www.aktobegazeti.kz/files/d0b1d0b0d0bbd0b4d18bd180d0b3d0b0d0bd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011863" y="549275"/>
            <a:ext cx="28448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Рисунок 7" descr="http://oxot1.info/wp-content/uploads/2010/04/1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95288" y="4005263"/>
            <a:ext cx="252095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Рисунок 8" descr="http://slaviy.ru/wp-content/uploads/2011/03/ljagushka-oz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03575" y="3933825"/>
            <a:ext cx="25558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74653" y="2132856"/>
            <a:ext cx="6394699" cy="2585323"/>
          </a:xfrm>
          <a:prstGeom prst="rect">
            <a:avLst/>
          </a:prstGeom>
          <a:solidFill>
            <a:schemeClr val="tx2"/>
          </a:solidFill>
          <a:ln>
            <a:solidFill>
              <a:srgbClr val="00B05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endParaRPr lang="kk-KZ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99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ahoma" pitchFamily="34" charset="0"/>
            </a:endParaRPr>
          </a:p>
          <a:p>
            <a:pPr algn="ctr">
              <a:defRPr/>
            </a:pPr>
            <a:r>
              <a:rPr lang="kk-KZ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99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</a:rPr>
              <a:t>Шеңбер</a:t>
            </a:r>
            <a:r>
              <a:rPr lang="kk-KZ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</a:rPr>
              <a:t> </a:t>
            </a:r>
            <a:r>
              <a:rPr lang="kk-KZ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99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</a:rPr>
              <a:t>аясында</a:t>
            </a:r>
          </a:p>
          <a:p>
            <a:pPr algn="ctr">
              <a:defRPr/>
            </a:pPr>
            <a:endParaRPr lang="ru-RU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99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rubol02o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850" y="333375"/>
            <a:ext cx="38163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svalka02090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333375"/>
            <a:ext cx="403225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 descr="aktualno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388" y="3644900"/>
            <a:ext cx="396081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 descr="picture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500563" y="3644900"/>
            <a:ext cx="4103687" cy="296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836613"/>
            <a:ext cx="8229600" cy="5256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1948 жылы дүние жүзінің ғалымдары Халықаралық Табиғатты қорғау одағын құрды.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400" b="1" smtClean="0">
              <a:solidFill>
                <a:srgbClr val="FFFF0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Бұл одақ жойылып бара жатқан жануарлар туралы тұңғыш кітап шығарды.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400" b="1" smtClean="0">
              <a:solidFill>
                <a:srgbClr val="FFFF0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Ол жануарға немесе өсімдікке төніп тұрған қауіп дәрежесін көрсету үшін түрлі түсті жеке беттерге басылды.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400" b="1" smtClean="0">
              <a:solidFill>
                <a:srgbClr val="FFFF0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Ол Халықаралық Қызыл кітап деп аталды.</a:t>
            </a:r>
          </a:p>
          <a:p>
            <a:pPr eaLnBrk="1" hangingPunct="1">
              <a:lnSpc>
                <a:spcPct val="80000"/>
              </a:lnSpc>
              <a:defRPr/>
            </a:pPr>
            <a:endParaRPr lang="kk-KZ" sz="2400" b="1" smtClean="0">
              <a:solidFill>
                <a:srgbClr val="FFFF0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kk-KZ" sz="2400" b="1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Қызыл кітап – қауіптің дабылы және тірі табиғатты сақтау үшін күресу керек екенін білдіреді.</a:t>
            </a:r>
            <a:endParaRPr lang="ru-RU" sz="2400" b="1" smtClean="0">
              <a:solidFill>
                <a:srgbClr val="FFFF0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400" smtClean="0">
              <a:solidFill>
                <a:srgbClr val="FFFF0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400" smtClean="0">
              <a:solidFill>
                <a:srgbClr val="FFFF0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4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kk-KZ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kk-KZ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ru-RU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5288" y="333375"/>
            <a:ext cx="8424862" cy="6191250"/>
          </a:xfrm>
        </p:spPr>
        <p:txBody>
          <a:bodyPr/>
          <a:lstStyle/>
          <a:p>
            <a:pPr eaLnBrk="1" hangingPunct="1">
              <a:defRPr/>
            </a:pPr>
            <a:endParaRPr lang="kk-KZ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6388" name="Рисунок 3" descr="http://www.kostanay.gov.kz/uploads/images/other/big/129015842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03575" y="1628775"/>
            <a:ext cx="2730500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227763" y="3068638"/>
            <a:ext cx="2370137" cy="326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14 апреля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9600" y="533400"/>
            <a:ext cx="22431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7931150" cy="850900"/>
          </a:xfrm>
        </p:spPr>
        <p:txBody>
          <a:bodyPr/>
          <a:lstStyle/>
          <a:p>
            <a:pPr eaLnBrk="1" hangingPunct="1">
              <a:defRPr/>
            </a:pPr>
            <a:r>
              <a:rPr lang="kk-KZ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Қорықтар</a:t>
            </a:r>
            <a:endParaRPr lang="ru-RU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241425"/>
            <a:ext cx="8064500" cy="5211763"/>
          </a:xfrm>
        </p:spPr>
        <p:txBody>
          <a:bodyPr/>
          <a:lstStyle/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Ақсу-Жабағылы қорығы</a:t>
            </a:r>
          </a:p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Алакөл қорығы</a:t>
            </a:r>
          </a:p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Алматы қорығы</a:t>
            </a:r>
          </a:p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Барсакелмес қорығы</a:t>
            </a:r>
          </a:p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Батыс-Алтай қорығы  (ШҚО)</a:t>
            </a:r>
          </a:p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Қорғалжын қорығы</a:t>
            </a:r>
          </a:p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Марқакөл қорығы</a:t>
            </a:r>
          </a:p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Наурызым қорығы</a:t>
            </a:r>
          </a:p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Үстірт қорығы</a:t>
            </a:r>
          </a:p>
          <a:p>
            <a:pPr eaLnBrk="1" hangingPunct="1">
              <a:defRPr/>
            </a:pPr>
            <a:r>
              <a:rPr lang="kk-KZ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Қаратау қорығы</a:t>
            </a:r>
            <a:endParaRPr lang="ru-RU" sz="28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2" descr="http://tabunia.files.wordpress.com/2010/03/mouflo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148263" y="765175"/>
            <a:ext cx="36004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4213" y="5013325"/>
            <a:ext cx="2881312" cy="566738"/>
          </a:xfrm>
        </p:spPr>
        <p:txBody>
          <a:bodyPr anchor="b"/>
          <a:lstStyle/>
          <a:p>
            <a:pPr eaLnBrk="1" hangingPunct="1">
              <a:defRPr/>
            </a:pPr>
            <a:r>
              <a:rPr lang="kk-KZ" sz="28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Құлан</a:t>
            </a:r>
            <a:endParaRPr lang="ru-RU" sz="2800" b="1" i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5292725" y="4964113"/>
            <a:ext cx="3397250" cy="811212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kk-KZ" sz="28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Арқар</a:t>
            </a:r>
            <a:endParaRPr lang="ru-RU" sz="2800" b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8437" name="Рисунок 9" descr="http://www.alashainasy.kz/userdata/b385154f878a76f6acf02994d6a4ff8e.jpg"/>
          <p:cNvPicPr>
            <a:picLocks noGrp="1"/>
          </p:cNvPicPr>
          <p:nvPr>
            <p:ph idx="4294967295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323850" y="836613"/>
            <a:ext cx="4032250" cy="38274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2" descr="http://qazaq.kz/img/260710-duadaq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76825" y="765175"/>
            <a:ext cx="3670300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idx="4294967295"/>
          </p:nvPr>
        </p:nvSpPr>
        <p:spPr>
          <a:xfrm>
            <a:off x="5219700" y="5373688"/>
            <a:ext cx="3384550" cy="833437"/>
          </a:xfrm>
        </p:spPr>
        <p:txBody>
          <a:bodyPr anchor="b"/>
          <a:lstStyle/>
          <a:p>
            <a:pPr marL="0" indent="0" algn="ctr" eaLnBrk="1" hangingPunct="1">
              <a:buFontTx/>
              <a:buNone/>
              <a:defRPr/>
            </a:pPr>
            <a:r>
              <a:rPr lang="kk-KZ" sz="28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Дуадақ</a:t>
            </a:r>
            <a:endParaRPr lang="ru-RU" sz="2800" b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9460" name="Рисунок 6" descr="http://www.alashainasy.kz/userdata/c09eaaa59878f808766ff6f4a46144e2.jpg"/>
          <p:cNvPicPr>
            <a:picLocks noGrp="1"/>
          </p:cNvPicPr>
          <p:nvPr>
            <p:ph idx="4294967295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250825" y="765175"/>
            <a:ext cx="4103688" cy="4176713"/>
          </a:xfrm>
        </p:spPr>
      </p:pic>
      <p:sp>
        <p:nvSpPr>
          <p:cNvPr id="7" name="Текст 5"/>
          <p:cNvSpPr txBox="1">
            <a:spLocks/>
          </p:cNvSpPr>
          <p:nvPr/>
        </p:nvSpPr>
        <p:spPr bwMode="auto">
          <a:xfrm>
            <a:off x="403225" y="5453063"/>
            <a:ext cx="338455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kk-KZ" sz="2800" b="1" ker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Қоқиқаз</a:t>
            </a:r>
            <a:endParaRPr lang="ru-RU" sz="28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" descr="http://www.kazblog.kz/uploads/images/00/00/01/2011/02/17/34fc03d6d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16463" y="260350"/>
            <a:ext cx="3494087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2" descr="http://ushqiyan.kz/wp-content/uploads/karakuiryk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92725" y="2997200"/>
            <a:ext cx="24288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3" descr="http://www.vkoem.kz/images/stories/content/LBK/1/MAA_4354.JPG?107bd9f3adf30a656732e5f946a8dcab=8eb78293e297f2447e51650b33eebfc8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27088" y="620713"/>
            <a:ext cx="3190875" cy="501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b="1" smtClean="0">
                <a:solidFill>
                  <a:srgbClr val="33CC33"/>
                </a:solidFill>
              </a:rPr>
              <a:t>Мақсаты:</a:t>
            </a:r>
            <a:endParaRPr lang="ru-RU" b="1" smtClean="0">
              <a:solidFill>
                <a:srgbClr val="33CC33"/>
              </a:solidFill>
            </a:endParaRPr>
          </a:p>
        </p:txBody>
      </p:sp>
      <p:sp>
        <p:nvSpPr>
          <p:cNvPr id="3075" name="Содержимое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eaLnBrk="1" hangingPunct="1"/>
            <a:r>
              <a:rPr lang="kk-KZ" sz="2400" b="1" smtClean="0">
                <a:solidFill>
                  <a:srgbClr val="33CC33"/>
                </a:solidFill>
              </a:rPr>
              <a:t>Жануарлар мен өсімдіктердің Қызыл кітабымен таныса отырып, жануарлар мен өсімдіктер түрлері туралы ақпарат алуға үйрету.</a:t>
            </a:r>
          </a:p>
          <a:p>
            <a:pPr eaLnBrk="1" hangingPunct="1">
              <a:buFontTx/>
              <a:buNone/>
            </a:pPr>
            <a:endParaRPr lang="ru-RU" sz="2400" b="1" smtClean="0">
              <a:solidFill>
                <a:srgbClr val="33CC33"/>
              </a:solidFill>
            </a:endParaRPr>
          </a:p>
          <a:p>
            <a:pPr eaLnBrk="1" hangingPunct="1"/>
            <a:r>
              <a:rPr lang="kk-KZ" sz="2400" b="1" smtClean="0">
                <a:solidFill>
                  <a:srgbClr val="33CC33"/>
                </a:solidFill>
              </a:rPr>
              <a:t>Тіршілік иелерінің бір-бірімен байланысы туралы білімдерін жетілдіру; оқушылардың экологиялық білімдерін дамыту.</a:t>
            </a:r>
          </a:p>
          <a:p>
            <a:pPr eaLnBrk="1" hangingPunct="1">
              <a:buFontTx/>
              <a:buNone/>
            </a:pPr>
            <a:endParaRPr lang="ru-RU" sz="2400" b="1" smtClean="0">
              <a:solidFill>
                <a:srgbClr val="33CC33"/>
              </a:solidFill>
            </a:endParaRPr>
          </a:p>
          <a:p>
            <a:pPr eaLnBrk="1" hangingPunct="1"/>
            <a:r>
              <a:rPr lang="kk-KZ" sz="2400" b="1" smtClean="0">
                <a:solidFill>
                  <a:srgbClr val="33CC33"/>
                </a:solidFill>
              </a:rPr>
              <a:t>Табиғатты қорғауға және оған қамқорлықпен қарауға тәрбиелеу.</a:t>
            </a:r>
            <a:endParaRPr lang="ru-RU" sz="2400" b="1" smtClean="0">
              <a:solidFill>
                <a:srgbClr val="33CC33"/>
              </a:solidFill>
            </a:endParaRPr>
          </a:p>
          <a:p>
            <a:pPr eaLnBrk="1" hangingPunct="1">
              <a:buFontTx/>
              <a:buNone/>
            </a:pPr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2" descr="Беркут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388" y="836613"/>
            <a:ext cx="3887787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снежный барс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6100" y="836613"/>
            <a:ext cx="457200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8313" y="836613"/>
            <a:ext cx="31242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ушастый еж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95738" y="1844675"/>
            <a:ext cx="4679950" cy="340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3" descr="http://www.caspianseabiodiversity.org/BirdImages/White-Pelican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750" y="3573463"/>
            <a:ext cx="3024188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16" descr="http://crym-ua.com/d/5429-3/P4302355-c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435600" y="1628775"/>
            <a:ext cx="33845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19" descr="http://n-t.ru/nj/nz/1988/0108_p0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288" y="1557338"/>
            <a:ext cx="4681537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539750" y="5661025"/>
            <a:ext cx="4319588" cy="10080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kk-KZ" sz="28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Тянь-Шань 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kk-KZ" sz="28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шыршасы</a:t>
            </a:r>
            <a:endParaRPr lang="ru-RU" sz="2800" b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" name="Текст 7"/>
          <p:cNvSpPr txBox="1">
            <a:spLocks/>
          </p:cNvSpPr>
          <p:nvPr/>
        </p:nvSpPr>
        <p:spPr bwMode="auto">
          <a:xfrm>
            <a:off x="4822825" y="5589588"/>
            <a:ext cx="38528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kk-KZ" sz="28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Жабайы 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kk-KZ" sz="28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қызғалдақ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323850" y="4797425"/>
            <a:ext cx="3455988" cy="1152525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kk-KZ" sz="28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Аю пиязы</a:t>
            </a:r>
          </a:p>
          <a:p>
            <a:pPr marL="0" indent="0" algn="ctr" eaLnBrk="1" hangingPunct="1">
              <a:buFontTx/>
              <a:buNone/>
              <a:defRPr/>
            </a:pPr>
            <a:r>
              <a:rPr lang="kk-KZ" sz="28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(торжуа)</a:t>
            </a:r>
            <a:endParaRPr lang="ru-RU" sz="2800" b="1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4579" name="Picture 4" descr="4f97eb6fe317dc1c67054dc40b2ae9d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288" y="549275"/>
            <a:ext cx="33845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 descr="053160_29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11638" y="549275"/>
            <a:ext cx="451802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Текст 3"/>
          <p:cNvSpPr txBox="1">
            <a:spLocks/>
          </p:cNvSpPr>
          <p:nvPr/>
        </p:nvSpPr>
        <p:spPr bwMode="auto">
          <a:xfrm>
            <a:off x="4211638" y="4941888"/>
            <a:ext cx="4392612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kk-KZ" sz="28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Алтай рауғашы</a:t>
            </a:r>
            <a:endParaRPr lang="ru-RU" sz="28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black43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45720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6" descr="black43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6100" y="0"/>
            <a:ext cx="478790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7" descr="black43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300413"/>
            <a:ext cx="45720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 descr="black43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6100" y="3300413"/>
            <a:ext cx="4787900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2987675" y="1989138"/>
            <a:ext cx="3384550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76600" y="2060575"/>
            <a:ext cx="2736850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6084888" y="765175"/>
            <a:ext cx="1795462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20838" y="0"/>
            <a:ext cx="1404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0"/>
            <a:ext cx="140493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042988" y="4797425"/>
            <a:ext cx="936625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35375" y="549275"/>
            <a:ext cx="1223963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6283325" y="3414713"/>
            <a:ext cx="1731963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779463" y="1011238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3567113" y="4805363"/>
            <a:ext cx="1873250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771775" y="40767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4787900" y="3860800"/>
            <a:ext cx="7921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2771775" y="220503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235825" y="321310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124075" y="708025"/>
            <a:ext cx="9350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 rot="-5400000">
            <a:off x="-33337" y="5857875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395288" y="188913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 rot="5400000">
            <a:off x="7888288" y="617538"/>
            <a:ext cx="14287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 rot="-2096382">
            <a:off x="4211638" y="1700213"/>
            <a:ext cx="16573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-1371600" y="0"/>
            <a:ext cx="13716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0" name="Picture 3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принц.wav"/>
          </p:nvPr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152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Экологиялық есептер</a:t>
            </a:r>
            <a:endParaRPr lang="ru-RU" sz="4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 algn="just" eaLnBrk="1" hangingPunct="1">
              <a:buFontTx/>
              <a:buNone/>
              <a:defRPr/>
            </a:pPr>
            <a:r>
              <a:rPr lang="kk-KZ" sz="24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1.	Борсықтар орманда мекен етеді. Бұл пайдалы жануарлар. Олардың қорегі – орман зиянкестері. Егер бір борсық  бір күнде 1кг жәндіктер мен тышқандарды жейтін болса, 1аптада қанша зиянкестерді жей алады? </a:t>
            </a:r>
          </a:p>
          <a:p>
            <a:pPr marL="457200" indent="-457200" algn="just" eaLnBrk="1" hangingPunct="1">
              <a:buFontTx/>
              <a:buNone/>
              <a:defRPr/>
            </a:pPr>
            <a:endParaRPr lang="kk-KZ" sz="24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57200" indent="-457200" algn="just" eaLnBrk="1" hangingPunct="1">
              <a:buFontTx/>
              <a:buNone/>
              <a:defRPr/>
            </a:pPr>
            <a:endParaRPr lang="kk-KZ" sz="24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57200" indent="-457200" algn="just" eaLnBrk="1" hangingPunct="1">
              <a:buFontTx/>
              <a:buNone/>
              <a:defRPr/>
            </a:pPr>
            <a:r>
              <a:rPr lang="kk-KZ" sz="24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2. Қорықтағы маралдарға шөп берілді. Егер бір марал 12кг шөп жесе, үш маралға неше кг шөп керек?</a:t>
            </a:r>
            <a:endParaRPr lang="ru-RU" sz="24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457200" indent="-457200" eaLnBrk="1" hangingPunct="1">
              <a:defRPr/>
            </a:pPr>
            <a:endParaRPr lang="ru-RU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66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Қызыл кітап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341438"/>
            <a:ext cx="8229600" cy="449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smtClean="0">
                <a:solidFill>
                  <a:srgbClr val="FFFF00"/>
                </a:solidFill>
              </a:rPr>
              <a:t>  </a:t>
            </a:r>
            <a:r>
              <a:rPr lang="ru-RU" sz="2200" b="1" smtClean="0"/>
              <a:t>Жануарлар мен өсімдіктердің </a:t>
            </a:r>
          </a:p>
          <a:p>
            <a:pPr eaLnBrk="1" hangingPunct="1">
              <a:buFontTx/>
              <a:buNone/>
            </a:pPr>
            <a:r>
              <a:rPr lang="ru-RU" sz="2200" b="1" smtClean="0"/>
              <a:t>қай түрлеріне қауіп төнгені туралы</a:t>
            </a:r>
          </a:p>
          <a:p>
            <a:pPr eaLnBrk="1" hangingPunct="1">
              <a:buFontTx/>
              <a:buNone/>
            </a:pPr>
            <a:r>
              <a:rPr lang="ru-RU" sz="2200" b="1" smtClean="0">
                <a:solidFill>
                  <a:srgbClr val="FFFF00"/>
                </a:solidFill>
              </a:rPr>
              <a:t>   ақпарат береді. </a:t>
            </a:r>
            <a:r>
              <a:rPr lang="ru-RU" sz="2200" b="1" smtClean="0"/>
              <a:t> 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908175" y="2708275"/>
            <a:ext cx="41052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Tahoma" pitchFamily="34" charset="0"/>
              </a:rPr>
              <a:t>Жануарлар мен өсімдіктердің сирек түрлерімен   </a:t>
            </a:r>
            <a:r>
              <a:rPr lang="ru-RU" sz="2200" b="1">
                <a:solidFill>
                  <a:srgbClr val="FFFF00"/>
                </a:solidFill>
                <a:latin typeface="Tahoma" pitchFamily="34" charset="0"/>
              </a:rPr>
              <a:t>танысуға шақырады.</a:t>
            </a:r>
          </a:p>
          <a:p>
            <a:endParaRPr lang="ru-RU" sz="2400" b="1">
              <a:latin typeface="Tahoma" pitchFamily="34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3419475" y="4365625"/>
            <a:ext cx="45720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Tahoma" pitchFamily="34" charset="0"/>
              </a:rPr>
              <a:t>Жануарлар мен өсімдіктерге қауіп төнгенін   </a:t>
            </a:r>
            <a:r>
              <a:rPr lang="ru-RU" sz="2200" b="1">
                <a:solidFill>
                  <a:srgbClr val="FFFF00"/>
                </a:solidFill>
                <a:latin typeface="Tahoma" pitchFamily="34" charset="0"/>
              </a:rPr>
              <a:t>ескертеді. </a:t>
            </a:r>
            <a:endParaRPr lang="ru-RU" sz="2200" b="1">
              <a:latin typeface="Tahoma" pitchFamily="34" charset="0"/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4356100" y="5445125"/>
            <a:ext cx="45720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Tahoma" pitchFamily="34" charset="0"/>
              </a:rPr>
              <a:t>Жануарлар мен өсімдіктердің сирек түрлерін сақтауға </a:t>
            </a:r>
            <a:r>
              <a:rPr lang="ru-RU" sz="2200" b="1">
                <a:solidFill>
                  <a:srgbClr val="FFFF00"/>
                </a:solidFill>
                <a:latin typeface="Tahoma" pitchFamily="34" charset="0"/>
              </a:rPr>
              <a:t>кеңес береді. </a:t>
            </a:r>
            <a:endParaRPr lang="ru-RU" sz="2200" b="1">
              <a:latin typeface="Tahoma" pitchFamily="34" charset="0"/>
            </a:endParaRPr>
          </a:p>
        </p:txBody>
      </p:sp>
      <p:pic>
        <p:nvPicPr>
          <p:cNvPr id="35847" name="Picture 7" descr="Тигр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300788" y="1341438"/>
            <a:ext cx="2716212" cy="2638425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</p:spPr>
      </p:pic>
      <p:pic>
        <p:nvPicPr>
          <p:cNvPr id="35849" name="Picture 9" descr="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388" y="3933825"/>
            <a:ext cx="2393950" cy="266382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  <p:bldP spid="35844" grpId="0"/>
      <p:bldP spid="35845" grpId="0"/>
      <p:bldP spid="3584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2204864"/>
            <a:ext cx="6934911" cy="258532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5400" b="1" cap="all" dirty="0">
                <a:ln w="0"/>
                <a:solidFill>
                  <a:srgbClr val="99FF33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</a:rPr>
              <a:t>“табиғат</a:t>
            </a:r>
          </a:p>
          <a:p>
            <a:pPr algn="ctr">
              <a:defRPr/>
            </a:pPr>
            <a:r>
              <a:rPr lang="kk-KZ" sz="5400" b="1" cap="all" dirty="0">
                <a:ln w="0"/>
                <a:solidFill>
                  <a:srgbClr val="99FF33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</a:rPr>
              <a:t> жанашырлары”</a:t>
            </a:r>
          </a:p>
          <a:p>
            <a:pPr algn="ctr">
              <a:defRPr/>
            </a:pPr>
            <a:r>
              <a:rPr lang="kk-KZ" sz="5400" b="1" cap="all" dirty="0">
                <a:ln w="0"/>
                <a:solidFill>
                  <a:srgbClr val="99FF33"/>
                </a:solidFill>
                <a:effectLst>
                  <a:reflection blurRad="12700" stA="50000" endPos="50000" dist="5000" dir="5400000" sy="-100000" rotWithShape="0"/>
                </a:effectLst>
                <a:latin typeface="Tahoma" pitchFamily="34" charset="0"/>
              </a:rPr>
              <a:t>акциясы</a:t>
            </a:r>
            <a:endParaRPr lang="ru-RU" sz="5400" b="1" cap="all" dirty="0">
              <a:ln w="0"/>
              <a:solidFill>
                <a:srgbClr val="99FF33"/>
              </a:solidFill>
              <a:effectLst>
                <a:reflection blurRad="12700" stA="50000" endPos="50000" dist="5000" dir="5400000" sy="-100000" rotWithShape="0"/>
              </a:effectLst>
              <a:latin typeface="Tahoma" pitchFamily="34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341438"/>
            <a:ext cx="8229600" cy="5183187"/>
          </a:xfrm>
        </p:spPr>
        <p:txBody>
          <a:bodyPr/>
          <a:lstStyle/>
          <a:p>
            <a:pPr eaLnBrk="1" hangingPunct="1">
              <a:defRPr/>
            </a:pPr>
            <a:endParaRPr lang="ru-RU" sz="2800" smtClean="0">
              <a:solidFill>
                <a:srgbClr val="FFFF0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ru-RU" sz="2800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Ормандағы және шалғындағы гүлдерді жұлма</a:t>
            </a:r>
          </a:p>
          <a:p>
            <a:pPr eaLnBrk="1" hangingPunct="1">
              <a:defRPr/>
            </a:pPr>
            <a:r>
              <a:rPr lang="ru-RU" sz="2800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Табиғатқа серуендеу кезінде айқайлама</a:t>
            </a:r>
          </a:p>
          <a:p>
            <a:pPr eaLnBrk="1" hangingPunct="1">
              <a:defRPr/>
            </a:pPr>
            <a:r>
              <a:rPr lang="ru-RU" sz="2800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Жануарларды себепсіз өлтірме</a:t>
            </a:r>
          </a:p>
          <a:p>
            <a:pPr eaLnBrk="1" hangingPunct="1">
              <a:defRPr/>
            </a:pPr>
            <a:r>
              <a:rPr lang="ru-RU" sz="2800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Бұталар мен ағаш бұтақтарын сындырма</a:t>
            </a:r>
          </a:p>
          <a:p>
            <a:pPr eaLnBrk="1" hangingPunct="1">
              <a:defRPr/>
            </a:pPr>
            <a:r>
              <a:rPr lang="ru-RU" sz="2800" smtClean="0">
                <a:solidFill>
                  <a:srgbClr val="FFFF0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Суқоймаларды ластама</a:t>
            </a:r>
          </a:p>
          <a:p>
            <a:pPr eaLnBrk="1" hangingPunct="1">
              <a:defRPr/>
            </a:pPr>
            <a:endParaRPr lang="ru-RU" sz="28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919" name="Picture 7" descr="MC900237521[1]"/>
          <p:cNvSpPr>
            <a:spLocks noChangeAspect="1" noChangeArrowheads="1"/>
          </p:cNvSpPr>
          <p:nvPr/>
        </p:nvSpPr>
        <p:spPr bwMode="auto">
          <a:xfrm>
            <a:off x="3995738" y="4581525"/>
            <a:ext cx="18891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Tahoma" pitchFamily="34" charset="0"/>
            </a:endParaRPr>
          </a:p>
        </p:txBody>
      </p:sp>
      <p:sp>
        <p:nvSpPr>
          <p:cNvPr id="38920" name="Picture 8" descr="MC900344857[1]"/>
          <p:cNvSpPr>
            <a:spLocks noChangeAspect="1" noChangeArrowheads="1"/>
          </p:cNvSpPr>
          <p:nvPr/>
        </p:nvSpPr>
        <p:spPr bwMode="auto">
          <a:xfrm>
            <a:off x="7164388" y="2276475"/>
            <a:ext cx="1770062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Tahoma" pitchFamily="34" charset="0"/>
            </a:endParaRPr>
          </a:p>
        </p:txBody>
      </p:sp>
      <p:sp>
        <p:nvSpPr>
          <p:cNvPr id="38922" name="Picture 10" descr="MC900287037[1]"/>
          <p:cNvSpPr>
            <a:spLocks noChangeAspect="1" noChangeArrowheads="1"/>
          </p:cNvSpPr>
          <p:nvPr/>
        </p:nvSpPr>
        <p:spPr bwMode="auto">
          <a:xfrm>
            <a:off x="6804025" y="4581525"/>
            <a:ext cx="165735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Tahoma" pitchFamily="34" charset="0"/>
            </a:endParaRPr>
          </a:p>
        </p:txBody>
      </p:sp>
      <p:sp>
        <p:nvSpPr>
          <p:cNvPr id="38923" name="Picture 11" descr="MC900345329[1]"/>
          <p:cNvSpPr>
            <a:spLocks noChangeAspect="1" noChangeArrowheads="1"/>
          </p:cNvSpPr>
          <p:nvPr/>
        </p:nvSpPr>
        <p:spPr bwMode="auto">
          <a:xfrm>
            <a:off x="971550" y="4508500"/>
            <a:ext cx="1965325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Tahoma" pitchFamily="34" charset="0"/>
            </a:endParaRPr>
          </a:p>
        </p:txBody>
      </p:sp>
      <p:sp>
        <p:nvSpPr>
          <p:cNvPr id="38924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274638"/>
            <a:ext cx="8002587" cy="993775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smtClean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Табиғат жанашырларының ережелері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  <p:bldP spid="38919" grpId="0" animBg="1"/>
      <p:bldP spid="38920" grpId="0" animBg="1"/>
      <p:bldP spid="38922" grpId="0" animBg="1"/>
      <p:bldP spid="38923" grpId="0" animBg="1"/>
      <p:bldP spid="389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Сөзжұмбақ</a:t>
            </a:r>
            <a:endParaRPr lang="ru-RU" sz="4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4099" name="Group 4"/>
          <p:cNvGrpSpPr>
            <a:grpSpLocks noChangeAspect="1"/>
          </p:cNvGrpSpPr>
          <p:nvPr/>
        </p:nvGrpSpPr>
        <p:grpSpPr bwMode="auto">
          <a:xfrm>
            <a:off x="1619250" y="2060575"/>
            <a:ext cx="5545138" cy="4105275"/>
            <a:chOff x="2279" y="3077"/>
            <a:chExt cx="7482" cy="5435"/>
          </a:xfrm>
        </p:grpSpPr>
        <p:sp>
          <p:nvSpPr>
            <p:cNvPr id="4106" name="AutoShape 5"/>
            <p:cNvSpPr>
              <a:spLocks noChangeAspect="1" noChangeArrowheads="1"/>
            </p:cNvSpPr>
            <p:nvPr/>
          </p:nvSpPr>
          <p:spPr bwMode="auto">
            <a:xfrm>
              <a:off x="2279" y="3077"/>
              <a:ext cx="7482" cy="5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4107" name="Rectangle 6"/>
            <p:cNvSpPr>
              <a:spLocks noChangeArrowheads="1"/>
            </p:cNvSpPr>
            <p:nvPr/>
          </p:nvSpPr>
          <p:spPr bwMode="auto">
            <a:xfrm>
              <a:off x="5808" y="5725"/>
              <a:ext cx="422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grpSp>
          <p:nvGrpSpPr>
            <p:cNvPr id="4108" name="Group 7"/>
            <p:cNvGrpSpPr>
              <a:grpSpLocks/>
            </p:cNvGrpSpPr>
            <p:nvPr/>
          </p:nvGrpSpPr>
          <p:grpSpPr bwMode="auto">
            <a:xfrm>
              <a:off x="4538" y="3216"/>
              <a:ext cx="3808" cy="4182"/>
              <a:chOff x="4538" y="3216"/>
              <a:chExt cx="3808" cy="4182"/>
            </a:xfrm>
          </p:grpSpPr>
          <p:sp>
            <p:nvSpPr>
              <p:cNvPr id="4109" name="Rectangle 8"/>
              <p:cNvSpPr>
                <a:spLocks noChangeArrowheads="1"/>
              </p:cNvSpPr>
              <p:nvPr/>
            </p:nvSpPr>
            <p:spPr bwMode="auto">
              <a:xfrm>
                <a:off x="4961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0" name="Rectangle 9"/>
              <p:cNvSpPr>
                <a:spLocks noChangeArrowheads="1"/>
              </p:cNvSpPr>
              <p:nvPr/>
            </p:nvSpPr>
            <p:spPr bwMode="auto">
              <a:xfrm>
                <a:off x="4538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1" name="Rectangle 10"/>
              <p:cNvSpPr>
                <a:spLocks noChangeArrowheads="1"/>
              </p:cNvSpPr>
              <p:nvPr/>
            </p:nvSpPr>
            <p:spPr bwMode="auto">
              <a:xfrm>
                <a:off x="538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2" name="Rectangle 11"/>
              <p:cNvSpPr>
                <a:spLocks noChangeArrowheads="1"/>
              </p:cNvSpPr>
              <p:nvPr/>
            </p:nvSpPr>
            <p:spPr bwMode="auto">
              <a:xfrm>
                <a:off x="6232" y="5725"/>
                <a:ext cx="422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3" name="Rectangle 12"/>
              <p:cNvSpPr>
                <a:spLocks noChangeArrowheads="1"/>
              </p:cNvSpPr>
              <p:nvPr/>
            </p:nvSpPr>
            <p:spPr bwMode="auto">
              <a:xfrm>
                <a:off x="665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4" name="Rectangle 13"/>
              <p:cNvSpPr>
                <a:spLocks noChangeArrowheads="1"/>
              </p:cNvSpPr>
              <p:nvPr/>
            </p:nvSpPr>
            <p:spPr bwMode="auto">
              <a:xfrm>
                <a:off x="7079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5" name="Rectangle 14"/>
              <p:cNvSpPr>
                <a:spLocks noChangeArrowheads="1"/>
              </p:cNvSpPr>
              <p:nvPr/>
            </p:nvSpPr>
            <p:spPr bwMode="auto">
              <a:xfrm>
                <a:off x="7503" y="5725"/>
                <a:ext cx="421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6" name="Rectangle 15"/>
              <p:cNvSpPr>
                <a:spLocks noChangeArrowheads="1"/>
              </p:cNvSpPr>
              <p:nvPr/>
            </p:nvSpPr>
            <p:spPr bwMode="auto">
              <a:xfrm>
                <a:off x="5385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7" name="Rectangle 16"/>
              <p:cNvSpPr>
                <a:spLocks noChangeArrowheads="1"/>
              </p:cNvSpPr>
              <p:nvPr/>
            </p:nvSpPr>
            <p:spPr bwMode="auto">
              <a:xfrm>
                <a:off x="5385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8" name="Rectangle 17"/>
              <p:cNvSpPr>
                <a:spLocks noChangeArrowheads="1"/>
              </p:cNvSpPr>
              <p:nvPr/>
            </p:nvSpPr>
            <p:spPr bwMode="auto">
              <a:xfrm>
                <a:off x="5385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19" name="Rectangle 18"/>
              <p:cNvSpPr>
                <a:spLocks noChangeArrowheads="1"/>
              </p:cNvSpPr>
              <p:nvPr/>
            </p:nvSpPr>
            <p:spPr bwMode="auto">
              <a:xfrm>
                <a:off x="5808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0" name="Rectangle 19"/>
              <p:cNvSpPr>
                <a:spLocks noChangeArrowheads="1"/>
              </p:cNvSpPr>
              <p:nvPr/>
            </p:nvSpPr>
            <p:spPr bwMode="auto">
              <a:xfrm>
                <a:off x="5808" y="6143"/>
                <a:ext cx="420" cy="41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1" name="Rectangle 20"/>
              <p:cNvSpPr>
                <a:spLocks noChangeArrowheads="1"/>
              </p:cNvSpPr>
              <p:nvPr/>
            </p:nvSpPr>
            <p:spPr bwMode="auto">
              <a:xfrm>
                <a:off x="5808" y="6561"/>
                <a:ext cx="421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2" name="Rectangle 21"/>
              <p:cNvSpPr>
                <a:spLocks noChangeArrowheads="1"/>
              </p:cNvSpPr>
              <p:nvPr/>
            </p:nvSpPr>
            <p:spPr bwMode="auto">
              <a:xfrm>
                <a:off x="5808" y="697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3" name="Rectangle 22"/>
              <p:cNvSpPr>
                <a:spLocks noChangeArrowheads="1"/>
              </p:cNvSpPr>
              <p:nvPr/>
            </p:nvSpPr>
            <p:spPr bwMode="auto">
              <a:xfrm>
                <a:off x="6232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4" name="Rectangle 23"/>
              <p:cNvSpPr>
                <a:spLocks noChangeArrowheads="1"/>
              </p:cNvSpPr>
              <p:nvPr/>
            </p:nvSpPr>
            <p:spPr bwMode="auto">
              <a:xfrm>
                <a:off x="6232" y="488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5" name="Rectangle 24"/>
              <p:cNvSpPr>
                <a:spLocks noChangeArrowheads="1"/>
              </p:cNvSpPr>
              <p:nvPr/>
            </p:nvSpPr>
            <p:spPr bwMode="auto">
              <a:xfrm>
                <a:off x="6232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6" name="Rectangle 25"/>
              <p:cNvSpPr>
                <a:spLocks noChangeArrowheads="1"/>
              </p:cNvSpPr>
              <p:nvPr/>
            </p:nvSpPr>
            <p:spPr bwMode="auto">
              <a:xfrm>
                <a:off x="6232" y="6561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7" name="Rectangle 26"/>
              <p:cNvSpPr>
                <a:spLocks noChangeArrowheads="1"/>
              </p:cNvSpPr>
              <p:nvPr/>
            </p:nvSpPr>
            <p:spPr bwMode="auto">
              <a:xfrm>
                <a:off x="7503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8" name="Rectangle 27"/>
              <p:cNvSpPr>
                <a:spLocks noChangeArrowheads="1"/>
              </p:cNvSpPr>
              <p:nvPr/>
            </p:nvSpPr>
            <p:spPr bwMode="auto">
              <a:xfrm>
                <a:off x="7926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29" name="Rectangle 28"/>
              <p:cNvSpPr>
                <a:spLocks noChangeArrowheads="1"/>
              </p:cNvSpPr>
              <p:nvPr/>
            </p:nvSpPr>
            <p:spPr bwMode="auto">
              <a:xfrm>
                <a:off x="7503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30" name="Rectangle 29"/>
              <p:cNvSpPr>
                <a:spLocks noChangeArrowheads="1"/>
              </p:cNvSpPr>
              <p:nvPr/>
            </p:nvSpPr>
            <p:spPr bwMode="auto">
              <a:xfrm>
                <a:off x="7503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31" name="Rectangle 30"/>
              <p:cNvSpPr>
                <a:spLocks noChangeArrowheads="1"/>
              </p:cNvSpPr>
              <p:nvPr/>
            </p:nvSpPr>
            <p:spPr bwMode="auto">
              <a:xfrm>
                <a:off x="7503" y="4471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32" name="Rectangle 31"/>
              <p:cNvSpPr>
                <a:spLocks noChangeArrowheads="1"/>
              </p:cNvSpPr>
              <p:nvPr/>
            </p:nvSpPr>
            <p:spPr bwMode="auto">
              <a:xfrm>
                <a:off x="7503" y="405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33" name="Rectangle 32"/>
              <p:cNvSpPr>
                <a:spLocks noChangeArrowheads="1"/>
              </p:cNvSpPr>
              <p:nvPr/>
            </p:nvSpPr>
            <p:spPr bwMode="auto">
              <a:xfrm>
                <a:off x="7503" y="3635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4134" name="Rectangle 33"/>
              <p:cNvSpPr>
                <a:spLocks noChangeArrowheads="1"/>
              </p:cNvSpPr>
              <p:nvPr/>
            </p:nvSpPr>
            <p:spPr bwMode="auto">
              <a:xfrm>
                <a:off x="7502" y="3216"/>
                <a:ext cx="421" cy="4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</p:grpSp>
      </p:grpSp>
      <p:sp>
        <p:nvSpPr>
          <p:cNvPr id="4100" name="Rectangle 34"/>
          <p:cNvSpPr>
            <a:spLocks noChangeArrowheads="1"/>
          </p:cNvSpPr>
          <p:nvPr/>
        </p:nvSpPr>
        <p:spPr bwMode="auto">
          <a:xfrm>
            <a:off x="2895600" y="4038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  <a:endParaRPr lang="ru-RU"/>
          </a:p>
        </p:txBody>
      </p:sp>
      <p:sp>
        <p:nvSpPr>
          <p:cNvPr id="4101" name="Rectangle 35"/>
          <p:cNvSpPr>
            <a:spLocks noChangeArrowheads="1"/>
          </p:cNvSpPr>
          <p:nvPr/>
        </p:nvSpPr>
        <p:spPr bwMode="auto">
          <a:xfrm>
            <a:off x="3886200" y="29718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  <a:endParaRPr lang="ru-RU"/>
          </a:p>
        </p:txBody>
      </p:sp>
      <p:sp>
        <p:nvSpPr>
          <p:cNvPr id="4102" name="Rectangle 36"/>
          <p:cNvSpPr>
            <a:spLocks noChangeArrowheads="1"/>
          </p:cNvSpPr>
          <p:nvPr/>
        </p:nvSpPr>
        <p:spPr bwMode="auto">
          <a:xfrm>
            <a:off x="4572000" y="30480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  <a:endParaRPr lang="ru-RU"/>
          </a:p>
        </p:txBody>
      </p:sp>
      <p:sp>
        <p:nvSpPr>
          <p:cNvPr id="4103" name="Rectangle 37"/>
          <p:cNvSpPr>
            <a:spLocks noChangeArrowheads="1"/>
          </p:cNvSpPr>
          <p:nvPr/>
        </p:nvSpPr>
        <p:spPr bwMode="auto">
          <a:xfrm>
            <a:off x="4267200" y="3429000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  <a:endParaRPr lang="ru-RU"/>
          </a:p>
        </p:txBody>
      </p:sp>
      <p:sp>
        <p:nvSpPr>
          <p:cNvPr id="4104" name="Rectangle 38"/>
          <p:cNvSpPr>
            <a:spLocks noChangeArrowheads="1"/>
          </p:cNvSpPr>
          <p:nvPr/>
        </p:nvSpPr>
        <p:spPr bwMode="auto">
          <a:xfrm>
            <a:off x="5486400" y="1752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  <a:endParaRPr lang="ru-RU"/>
          </a:p>
        </p:txBody>
      </p:sp>
      <p:sp>
        <p:nvSpPr>
          <p:cNvPr id="4105" name="Rectangle 39"/>
          <p:cNvSpPr>
            <a:spLocks noChangeArrowheads="1"/>
          </p:cNvSpPr>
          <p:nvPr/>
        </p:nvSpPr>
        <p:spPr bwMode="auto">
          <a:xfrm>
            <a:off x="5257800" y="4419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Сөзжұмбақ</a:t>
            </a:r>
            <a:endParaRPr lang="ru-RU" sz="4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5123" name="Group 4"/>
          <p:cNvGrpSpPr>
            <a:grpSpLocks noChangeAspect="1"/>
          </p:cNvGrpSpPr>
          <p:nvPr/>
        </p:nvGrpSpPr>
        <p:grpSpPr bwMode="auto">
          <a:xfrm>
            <a:off x="1619250" y="2060575"/>
            <a:ext cx="5545138" cy="4105275"/>
            <a:chOff x="2279" y="3077"/>
            <a:chExt cx="7482" cy="5435"/>
          </a:xfrm>
        </p:grpSpPr>
        <p:sp>
          <p:nvSpPr>
            <p:cNvPr id="5130" name="AutoShape 5"/>
            <p:cNvSpPr>
              <a:spLocks noChangeAspect="1" noChangeArrowheads="1"/>
            </p:cNvSpPr>
            <p:nvPr/>
          </p:nvSpPr>
          <p:spPr bwMode="auto">
            <a:xfrm>
              <a:off x="2279" y="3077"/>
              <a:ext cx="7482" cy="5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5131" name="Rectangle 6"/>
            <p:cNvSpPr>
              <a:spLocks noChangeArrowheads="1"/>
            </p:cNvSpPr>
            <p:nvPr/>
          </p:nvSpPr>
          <p:spPr bwMode="auto">
            <a:xfrm>
              <a:off x="5808" y="5725"/>
              <a:ext cx="422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>
                  <a:latin typeface="Tahoma" pitchFamily="34" charset="0"/>
                </a:rPr>
                <a:t>Ы</a:t>
              </a:r>
              <a:endParaRPr lang="ru-RU">
                <a:latin typeface="Tahoma" pitchFamily="34" charset="0"/>
              </a:endParaRPr>
            </a:p>
          </p:txBody>
        </p:sp>
        <p:grpSp>
          <p:nvGrpSpPr>
            <p:cNvPr id="5132" name="Group 7"/>
            <p:cNvGrpSpPr>
              <a:grpSpLocks/>
            </p:cNvGrpSpPr>
            <p:nvPr/>
          </p:nvGrpSpPr>
          <p:grpSpPr bwMode="auto">
            <a:xfrm>
              <a:off x="4538" y="3216"/>
              <a:ext cx="3808" cy="4182"/>
              <a:chOff x="4538" y="3216"/>
              <a:chExt cx="3808" cy="4182"/>
            </a:xfrm>
          </p:grpSpPr>
          <p:sp>
            <p:nvSpPr>
              <p:cNvPr id="5133" name="Rectangle 8"/>
              <p:cNvSpPr>
                <a:spLocks noChangeArrowheads="1"/>
              </p:cNvSpPr>
              <p:nvPr/>
            </p:nvSpPr>
            <p:spPr bwMode="auto">
              <a:xfrm>
                <a:off x="4961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О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34" name="Rectangle 9"/>
              <p:cNvSpPr>
                <a:spLocks noChangeArrowheads="1"/>
              </p:cNvSpPr>
              <p:nvPr/>
            </p:nvSpPr>
            <p:spPr bwMode="auto">
              <a:xfrm>
                <a:off x="4538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Т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35" name="Rectangle 10"/>
              <p:cNvSpPr>
                <a:spLocks noChangeArrowheads="1"/>
              </p:cNvSpPr>
              <p:nvPr/>
            </p:nvSpPr>
            <p:spPr bwMode="auto">
              <a:xfrm>
                <a:off x="538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36" name="Rectangle 11"/>
              <p:cNvSpPr>
                <a:spLocks noChangeArrowheads="1"/>
              </p:cNvSpPr>
              <p:nvPr/>
            </p:nvSpPr>
            <p:spPr bwMode="auto">
              <a:xfrm>
                <a:off x="6232" y="5725"/>
                <a:ext cx="422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37" name="Rectangle 12"/>
              <p:cNvSpPr>
                <a:spLocks noChangeArrowheads="1"/>
              </p:cNvSpPr>
              <p:nvPr/>
            </p:nvSpPr>
            <p:spPr bwMode="auto">
              <a:xfrm>
                <a:off x="665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Д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38" name="Rectangle 13"/>
              <p:cNvSpPr>
                <a:spLocks noChangeArrowheads="1"/>
              </p:cNvSpPr>
              <p:nvPr/>
            </p:nvSpPr>
            <p:spPr bwMode="auto">
              <a:xfrm>
                <a:off x="7079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39" name="Rectangle 14"/>
              <p:cNvSpPr>
                <a:spLocks noChangeArrowheads="1"/>
              </p:cNvSpPr>
              <p:nvPr/>
            </p:nvSpPr>
            <p:spPr bwMode="auto">
              <a:xfrm>
                <a:off x="7503" y="5725"/>
                <a:ext cx="421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0" name="Rectangle 15"/>
              <p:cNvSpPr>
                <a:spLocks noChangeArrowheads="1"/>
              </p:cNvSpPr>
              <p:nvPr/>
            </p:nvSpPr>
            <p:spPr bwMode="auto">
              <a:xfrm>
                <a:off x="5385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1" name="Rectangle 16"/>
              <p:cNvSpPr>
                <a:spLocks noChangeArrowheads="1"/>
              </p:cNvSpPr>
              <p:nvPr/>
            </p:nvSpPr>
            <p:spPr bwMode="auto">
              <a:xfrm>
                <a:off x="5385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2" name="Rectangle 17"/>
              <p:cNvSpPr>
                <a:spLocks noChangeArrowheads="1"/>
              </p:cNvSpPr>
              <p:nvPr/>
            </p:nvSpPr>
            <p:spPr bwMode="auto">
              <a:xfrm>
                <a:off x="5385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3" name="Rectangle 18"/>
              <p:cNvSpPr>
                <a:spLocks noChangeArrowheads="1"/>
              </p:cNvSpPr>
              <p:nvPr/>
            </p:nvSpPr>
            <p:spPr bwMode="auto">
              <a:xfrm>
                <a:off x="5808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4" name="Rectangle 19"/>
              <p:cNvSpPr>
                <a:spLocks noChangeArrowheads="1"/>
              </p:cNvSpPr>
              <p:nvPr/>
            </p:nvSpPr>
            <p:spPr bwMode="auto">
              <a:xfrm>
                <a:off x="5808" y="6143"/>
                <a:ext cx="420" cy="41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5" name="Rectangle 20"/>
              <p:cNvSpPr>
                <a:spLocks noChangeArrowheads="1"/>
              </p:cNvSpPr>
              <p:nvPr/>
            </p:nvSpPr>
            <p:spPr bwMode="auto">
              <a:xfrm>
                <a:off x="5808" y="6561"/>
                <a:ext cx="421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6" name="Rectangle 21"/>
              <p:cNvSpPr>
                <a:spLocks noChangeArrowheads="1"/>
              </p:cNvSpPr>
              <p:nvPr/>
            </p:nvSpPr>
            <p:spPr bwMode="auto">
              <a:xfrm>
                <a:off x="5808" y="697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7" name="Rectangle 22"/>
              <p:cNvSpPr>
                <a:spLocks noChangeArrowheads="1"/>
              </p:cNvSpPr>
              <p:nvPr/>
            </p:nvSpPr>
            <p:spPr bwMode="auto">
              <a:xfrm>
                <a:off x="6232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8" name="Rectangle 23"/>
              <p:cNvSpPr>
                <a:spLocks noChangeArrowheads="1"/>
              </p:cNvSpPr>
              <p:nvPr/>
            </p:nvSpPr>
            <p:spPr bwMode="auto">
              <a:xfrm>
                <a:off x="6232" y="488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49" name="Rectangle 24"/>
              <p:cNvSpPr>
                <a:spLocks noChangeArrowheads="1"/>
              </p:cNvSpPr>
              <p:nvPr/>
            </p:nvSpPr>
            <p:spPr bwMode="auto">
              <a:xfrm>
                <a:off x="6232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50" name="Rectangle 25"/>
              <p:cNvSpPr>
                <a:spLocks noChangeArrowheads="1"/>
              </p:cNvSpPr>
              <p:nvPr/>
            </p:nvSpPr>
            <p:spPr bwMode="auto">
              <a:xfrm>
                <a:off x="6232" y="6561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51" name="Rectangle 26"/>
              <p:cNvSpPr>
                <a:spLocks noChangeArrowheads="1"/>
              </p:cNvSpPr>
              <p:nvPr/>
            </p:nvSpPr>
            <p:spPr bwMode="auto">
              <a:xfrm>
                <a:off x="7503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52" name="Rectangle 27"/>
              <p:cNvSpPr>
                <a:spLocks noChangeArrowheads="1"/>
              </p:cNvSpPr>
              <p:nvPr/>
            </p:nvSpPr>
            <p:spPr bwMode="auto">
              <a:xfrm>
                <a:off x="7926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53" name="Rectangle 28"/>
              <p:cNvSpPr>
                <a:spLocks noChangeArrowheads="1"/>
              </p:cNvSpPr>
              <p:nvPr/>
            </p:nvSpPr>
            <p:spPr bwMode="auto">
              <a:xfrm>
                <a:off x="7503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54" name="Rectangle 29"/>
              <p:cNvSpPr>
                <a:spLocks noChangeArrowheads="1"/>
              </p:cNvSpPr>
              <p:nvPr/>
            </p:nvSpPr>
            <p:spPr bwMode="auto">
              <a:xfrm>
                <a:off x="7503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55" name="Rectangle 30"/>
              <p:cNvSpPr>
                <a:spLocks noChangeArrowheads="1"/>
              </p:cNvSpPr>
              <p:nvPr/>
            </p:nvSpPr>
            <p:spPr bwMode="auto">
              <a:xfrm>
                <a:off x="7503" y="4471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56" name="Rectangle 31"/>
              <p:cNvSpPr>
                <a:spLocks noChangeArrowheads="1"/>
              </p:cNvSpPr>
              <p:nvPr/>
            </p:nvSpPr>
            <p:spPr bwMode="auto">
              <a:xfrm>
                <a:off x="7503" y="405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57" name="Rectangle 32"/>
              <p:cNvSpPr>
                <a:spLocks noChangeArrowheads="1"/>
              </p:cNvSpPr>
              <p:nvPr/>
            </p:nvSpPr>
            <p:spPr bwMode="auto">
              <a:xfrm>
                <a:off x="7503" y="3635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5158" name="Rectangle 33"/>
              <p:cNvSpPr>
                <a:spLocks noChangeArrowheads="1"/>
              </p:cNvSpPr>
              <p:nvPr/>
            </p:nvSpPr>
            <p:spPr bwMode="auto">
              <a:xfrm>
                <a:off x="7502" y="3216"/>
                <a:ext cx="421" cy="4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</p:grpSp>
      </p:grpSp>
      <p:sp>
        <p:nvSpPr>
          <p:cNvPr id="5124" name="Rectangle 33"/>
          <p:cNvSpPr>
            <a:spLocks noChangeArrowheads="1"/>
          </p:cNvSpPr>
          <p:nvPr/>
        </p:nvSpPr>
        <p:spPr bwMode="auto">
          <a:xfrm>
            <a:off x="2895600" y="4038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  <a:endParaRPr lang="ru-RU"/>
          </a:p>
        </p:txBody>
      </p:sp>
      <p:sp>
        <p:nvSpPr>
          <p:cNvPr id="5125" name="Rectangle 34"/>
          <p:cNvSpPr>
            <a:spLocks noChangeArrowheads="1"/>
          </p:cNvSpPr>
          <p:nvPr/>
        </p:nvSpPr>
        <p:spPr bwMode="auto">
          <a:xfrm>
            <a:off x="3886200" y="29718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  <a:endParaRPr lang="ru-RU"/>
          </a:p>
        </p:txBody>
      </p:sp>
      <p:sp>
        <p:nvSpPr>
          <p:cNvPr id="5126" name="Rectangle 35"/>
          <p:cNvSpPr>
            <a:spLocks noChangeArrowheads="1"/>
          </p:cNvSpPr>
          <p:nvPr/>
        </p:nvSpPr>
        <p:spPr bwMode="auto">
          <a:xfrm>
            <a:off x="4572000" y="30480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  <a:endParaRPr lang="ru-RU"/>
          </a:p>
        </p:txBody>
      </p:sp>
      <p:sp>
        <p:nvSpPr>
          <p:cNvPr id="5127" name="Rectangle 36"/>
          <p:cNvSpPr>
            <a:spLocks noChangeArrowheads="1"/>
          </p:cNvSpPr>
          <p:nvPr/>
        </p:nvSpPr>
        <p:spPr bwMode="auto">
          <a:xfrm>
            <a:off x="4267200" y="3429000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  <a:endParaRPr lang="ru-RU"/>
          </a:p>
        </p:txBody>
      </p:sp>
      <p:sp>
        <p:nvSpPr>
          <p:cNvPr id="5128" name="Rectangle 37"/>
          <p:cNvSpPr>
            <a:spLocks noChangeArrowheads="1"/>
          </p:cNvSpPr>
          <p:nvPr/>
        </p:nvSpPr>
        <p:spPr bwMode="auto">
          <a:xfrm>
            <a:off x="5486400" y="1752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  <a:endParaRPr lang="ru-RU"/>
          </a:p>
        </p:txBody>
      </p:sp>
      <p:sp>
        <p:nvSpPr>
          <p:cNvPr id="5129" name="Rectangle 38"/>
          <p:cNvSpPr>
            <a:spLocks noChangeArrowheads="1"/>
          </p:cNvSpPr>
          <p:nvPr/>
        </p:nvSpPr>
        <p:spPr bwMode="auto">
          <a:xfrm>
            <a:off x="5257800" y="4419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Сөзжұмбақ</a:t>
            </a:r>
            <a:endParaRPr lang="ru-RU" sz="4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6147" name="Group 4"/>
          <p:cNvGrpSpPr>
            <a:grpSpLocks noChangeAspect="1"/>
          </p:cNvGrpSpPr>
          <p:nvPr/>
        </p:nvGrpSpPr>
        <p:grpSpPr bwMode="auto">
          <a:xfrm>
            <a:off x="1619250" y="2060575"/>
            <a:ext cx="5545138" cy="4105275"/>
            <a:chOff x="2279" y="3077"/>
            <a:chExt cx="7482" cy="5435"/>
          </a:xfrm>
        </p:grpSpPr>
        <p:sp>
          <p:nvSpPr>
            <p:cNvPr id="6154" name="AutoShape 5"/>
            <p:cNvSpPr>
              <a:spLocks noChangeAspect="1" noChangeArrowheads="1"/>
            </p:cNvSpPr>
            <p:nvPr/>
          </p:nvSpPr>
          <p:spPr bwMode="auto">
            <a:xfrm>
              <a:off x="2279" y="3077"/>
              <a:ext cx="7482" cy="5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6155" name="Rectangle 6"/>
            <p:cNvSpPr>
              <a:spLocks noChangeArrowheads="1"/>
            </p:cNvSpPr>
            <p:nvPr/>
          </p:nvSpPr>
          <p:spPr bwMode="auto">
            <a:xfrm>
              <a:off x="5808" y="5725"/>
              <a:ext cx="422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>
                  <a:latin typeface="Tahoma" pitchFamily="34" charset="0"/>
                </a:rPr>
                <a:t>Ы</a:t>
              </a:r>
              <a:endParaRPr lang="ru-RU">
                <a:latin typeface="Tahoma" pitchFamily="34" charset="0"/>
              </a:endParaRPr>
            </a:p>
          </p:txBody>
        </p:sp>
        <p:grpSp>
          <p:nvGrpSpPr>
            <p:cNvPr id="6156" name="Group 7"/>
            <p:cNvGrpSpPr>
              <a:grpSpLocks/>
            </p:cNvGrpSpPr>
            <p:nvPr/>
          </p:nvGrpSpPr>
          <p:grpSpPr bwMode="auto">
            <a:xfrm>
              <a:off x="4538" y="3216"/>
              <a:ext cx="3808" cy="4182"/>
              <a:chOff x="4538" y="3216"/>
              <a:chExt cx="3808" cy="4182"/>
            </a:xfrm>
          </p:grpSpPr>
          <p:sp>
            <p:nvSpPr>
              <p:cNvPr id="6157" name="Rectangle 8"/>
              <p:cNvSpPr>
                <a:spLocks noChangeArrowheads="1"/>
              </p:cNvSpPr>
              <p:nvPr/>
            </p:nvSpPr>
            <p:spPr bwMode="auto">
              <a:xfrm>
                <a:off x="4961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О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58" name="Rectangle 9"/>
              <p:cNvSpPr>
                <a:spLocks noChangeArrowheads="1"/>
              </p:cNvSpPr>
              <p:nvPr/>
            </p:nvSpPr>
            <p:spPr bwMode="auto">
              <a:xfrm>
                <a:off x="4538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Т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59" name="Rectangle 10"/>
              <p:cNvSpPr>
                <a:spLocks noChangeArrowheads="1"/>
              </p:cNvSpPr>
              <p:nvPr/>
            </p:nvSpPr>
            <p:spPr bwMode="auto">
              <a:xfrm>
                <a:off x="538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0" name="Rectangle 11"/>
              <p:cNvSpPr>
                <a:spLocks noChangeArrowheads="1"/>
              </p:cNvSpPr>
              <p:nvPr/>
            </p:nvSpPr>
            <p:spPr bwMode="auto">
              <a:xfrm>
                <a:off x="6232" y="5725"/>
                <a:ext cx="422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1" name="Rectangle 12"/>
              <p:cNvSpPr>
                <a:spLocks noChangeArrowheads="1"/>
              </p:cNvSpPr>
              <p:nvPr/>
            </p:nvSpPr>
            <p:spPr bwMode="auto">
              <a:xfrm>
                <a:off x="665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Д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2" name="Rectangle 13"/>
              <p:cNvSpPr>
                <a:spLocks noChangeArrowheads="1"/>
              </p:cNvSpPr>
              <p:nvPr/>
            </p:nvSpPr>
            <p:spPr bwMode="auto">
              <a:xfrm>
                <a:off x="7079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3" name="Rectangle 14"/>
              <p:cNvSpPr>
                <a:spLocks noChangeArrowheads="1"/>
              </p:cNvSpPr>
              <p:nvPr/>
            </p:nvSpPr>
            <p:spPr bwMode="auto">
              <a:xfrm>
                <a:off x="7503" y="5725"/>
                <a:ext cx="421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4" name="Rectangle 15"/>
              <p:cNvSpPr>
                <a:spLocks noChangeArrowheads="1"/>
              </p:cNvSpPr>
              <p:nvPr/>
            </p:nvSpPr>
            <p:spPr bwMode="auto">
              <a:xfrm>
                <a:off x="5385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5" name="Rectangle 16"/>
              <p:cNvSpPr>
                <a:spLocks noChangeArrowheads="1"/>
              </p:cNvSpPr>
              <p:nvPr/>
            </p:nvSpPr>
            <p:spPr bwMode="auto">
              <a:xfrm>
                <a:off x="5385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6" name="Rectangle 17"/>
              <p:cNvSpPr>
                <a:spLocks noChangeArrowheads="1"/>
              </p:cNvSpPr>
              <p:nvPr/>
            </p:nvSpPr>
            <p:spPr bwMode="auto">
              <a:xfrm>
                <a:off x="5385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7" name="Rectangle 18"/>
              <p:cNvSpPr>
                <a:spLocks noChangeArrowheads="1"/>
              </p:cNvSpPr>
              <p:nvPr/>
            </p:nvSpPr>
            <p:spPr bwMode="auto">
              <a:xfrm>
                <a:off x="5808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8" name="Rectangle 19"/>
              <p:cNvSpPr>
                <a:spLocks noChangeArrowheads="1"/>
              </p:cNvSpPr>
              <p:nvPr/>
            </p:nvSpPr>
            <p:spPr bwMode="auto">
              <a:xfrm>
                <a:off x="5808" y="6143"/>
                <a:ext cx="420" cy="41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69" name="Rectangle 20"/>
              <p:cNvSpPr>
                <a:spLocks noChangeArrowheads="1"/>
              </p:cNvSpPr>
              <p:nvPr/>
            </p:nvSpPr>
            <p:spPr bwMode="auto">
              <a:xfrm>
                <a:off x="5808" y="6561"/>
                <a:ext cx="421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0" name="Rectangle 21"/>
              <p:cNvSpPr>
                <a:spLocks noChangeArrowheads="1"/>
              </p:cNvSpPr>
              <p:nvPr/>
            </p:nvSpPr>
            <p:spPr bwMode="auto">
              <a:xfrm>
                <a:off x="5808" y="697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1" name="Rectangle 22"/>
              <p:cNvSpPr>
                <a:spLocks noChangeArrowheads="1"/>
              </p:cNvSpPr>
              <p:nvPr/>
            </p:nvSpPr>
            <p:spPr bwMode="auto">
              <a:xfrm>
                <a:off x="6232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2" name="Rectangle 23"/>
              <p:cNvSpPr>
                <a:spLocks noChangeArrowheads="1"/>
              </p:cNvSpPr>
              <p:nvPr/>
            </p:nvSpPr>
            <p:spPr bwMode="auto">
              <a:xfrm>
                <a:off x="6232" y="488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3" name="Rectangle 24"/>
              <p:cNvSpPr>
                <a:spLocks noChangeArrowheads="1"/>
              </p:cNvSpPr>
              <p:nvPr/>
            </p:nvSpPr>
            <p:spPr bwMode="auto">
              <a:xfrm>
                <a:off x="6232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4" name="Rectangle 25"/>
              <p:cNvSpPr>
                <a:spLocks noChangeArrowheads="1"/>
              </p:cNvSpPr>
              <p:nvPr/>
            </p:nvSpPr>
            <p:spPr bwMode="auto">
              <a:xfrm>
                <a:off x="6232" y="6561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5" name="Rectangle 26"/>
              <p:cNvSpPr>
                <a:spLocks noChangeArrowheads="1"/>
              </p:cNvSpPr>
              <p:nvPr/>
            </p:nvSpPr>
            <p:spPr bwMode="auto">
              <a:xfrm>
                <a:off x="7503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6" name="Rectangle 27"/>
              <p:cNvSpPr>
                <a:spLocks noChangeArrowheads="1"/>
              </p:cNvSpPr>
              <p:nvPr/>
            </p:nvSpPr>
            <p:spPr bwMode="auto">
              <a:xfrm>
                <a:off x="7926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7" name="Rectangle 28"/>
              <p:cNvSpPr>
                <a:spLocks noChangeArrowheads="1"/>
              </p:cNvSpPr>
              <p:nvPr/>
            </p:nvSpPr>
            <p:spPr bwMode="auto">
              <a:xfrm>
                <a:off x="7503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8" name="Rectangle 29"/>
              <p:cNvSpPr>
                <a:spLocks noChangeArrowheads="1"/>
              </p:cNvSpPr>
              <p:nvPr/>
            </p:nvSpPr>
            <p:spPr bwMode="auto">
              <a:xfrm>
                <a:off x="7503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79" name="Rectangle 30"/>
              <p:cNvSpPr>
                <a:spLocks noChangeArrowheads="1"/>
              </p:cNvSpPr>
              <p:nvPr/>
            </p:nvSpPr>
            <p:spPr bwMode="auto">
              <a:xfrm>
                <a:off x="7503" y="4471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80" name="Rectangle 31"/>
              <p:cNvSpPr>
                <a:spLocks noChangeArrowheads="1"/>
              </p:cNvSpPr>
              <p:nvPr/>
            </p:nvSpPr>
            <p:spPr bwMode="auto">
              <a:xfrm>
                <a:off x="7503" y="405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81" name="Rectangle 32"/>
              <p:cNvSpPr>
                <a:spLocks noChangeArrowheads="1"/>
              </p:cNvSpPr>
              <p:nvPr/>
            </p:nvSpPr>
            <p:spPr bwMode="auto">
              <a:xfrm>
                <a:off x="7503" y="3635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6182" name="Rectangle 33"/>
              <p:cNvSpPr>
                <a:spLocks noChangeArrowheads="1"/>
              </p:cNvSpPr>
              <p:nvPr/>
            </p:nvSpPr>
            <p:spPr bwMode="auto">
              <a:xfrm>
                <a:off x="7502" y="3216"/>
                <a:ext cx="421" cy="4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</p:grpSp>
      </p:grpSp>
      <p:sp>
        <p:nvSpPr>
          <p:cNvPr id="6148" name="Rectangle 33"/>
          <p:cNvSpPr>
            <a:spLocks noChangeArrowheads="1"/>
          </p:cNvSpPr>
          <p:nvPr/>
        </p:nvSpPr>
        <p:spPr bwMode="auto">
          <a:xfrm>
            <a:off x="2895600" y="4038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  <a:endParaRPr lang="ru-RU"/>
          </a:p>
        </p:txBody>
      </p:sp>
      <p:sp>
        <p:nvSpPr>
          <p:cNvPr id="6149" name="Rectangle 34"/>
          <p:cNvSpPr>
            <a:spLocks noChangeArrowheads="1"/>
          </p:cNvSpPr>
          <p:nvPr/>
        </p:nvSpPr>
        <p:spPr bwMode="auto">
          <a:xfrm>
            <a:off x="3886200" y="29718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  <a:endParaRPr lang="ru-RU"/>
          </a:p>
        </p:txBody>
      </p:sp>
      <p:sp>
        <p:nvSpPr>
          <p:cNvPr id="6150" name="Rectangle 35"/>
          <p:cNvSpPr>
            <a:spLocks noChangeArrowheads="1"/>
          </p:cNvSpPr>
          <p:nvPr/>
        </p:nvSpPr>
        <p:spPr bwMode="auto">
          <a:xfrm>
            <a:off x="4572000" y="30480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  <a:endParaRPr lang="ru-RU"/>
          </a:p>
        </p:txBody>
      </p:sp>
      <p:sp>
        <p:nvSpPr>
          <p:cNvPr id="6151" name="Rectangle 36"/>
          <p:cNvSpPr>
            <a:spLocks noChangeArrowheads="1"/>
          </p:cNvSpPr>
          <p:nvPr/>
        </p:nvSpPr>
        <p:spPr bwMode="auto">
          <a:xfrm>
            <a:off x="4267200" y="3429000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  <a:endParaRPr lang="ru-RU"/>
          </a:p>
        </p:txBody>
      </p:sp>
      <p:sp>
        <p:nvSpPr>
          <p:cNvPr id="6152" name="Rectangle 37"/>
          <p:cNvSpPr>
            <a:spLocks noChangeArrowheads="1"/>
          </p:cNvSpPr>
          <p:nvPr/>
        </p:nvSpPr>
        <p:spPr bwMode="auto">
          <a:xfrm>
            <a:off x="5486400" y="1752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  <a:endParaRPr lang="ru-RU"/>
          </a:p>
        </p:txBody>
      </p:sp>
      <p:sp>
        <p:nvSpPr>
          <p:cNvPr id="6153" name="Rectangle 38"/>
          <p:cNvSpPr>
            <a:spLocks noChangeArrowheads="1"/>
          </p:cNvSpPr>
          <p:nvPr/>
        </p:nvSpPr>
        <p:spPr bwMode="auto">
          <a:xfrm>
            <a:off x="5257800" y="4419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Сөзжұмбақ</a:t>
            </a:r>
            <a:endParaRPr lang="ru-RU" sz="4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7171" name="Group 4"/>
          <p:cNvGrpSpPr>
            <a:grpSpLocks noChangeAspect="1"/>
          </p:cNvGrpSpPr>
          <p:nvPr/>
        </p:nvGrpSpPr>
        <p:grpSpPr bwMode="auto">
          <a:xfrm>
            <a:off x="1619250" y="2060575"/>
            <a:ext cx="5545138" cy="4105275"/>
            <a:chOff x="2279" y="3077"/>
            <a:chExt cx="7482" cy="5435"/>
          </a:xfrm>
        </p:grpSpPr>
        <p:sp>
          <p:nvSpPr>
            <p:cNvPr id="7178" name="AutoShape 5"/>
            <p:cNvSpPr>
              <a:spLocks noChangeAspect="1" noChangeArrowheads="1"/>
            </p:cNvSpPr>
            <p:nvPr/>
          </p:nvSpPr>
          <p:spPr bwMode="auto">
            <a:xfrm>
              <a:off x="2279" y="3077"/>
              <a:ext cx="7482" cy="5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6"/>
            <p:cNvSpPr>
              <a:spLocks noChangeArrowheads="1"/>
            </p:cNvSpPr>
            <p:nvPr/>
          </p:nvSpPr>
          <p:spPr bwMode="auto">
            <a:xfrm>
              <a:off x="5808" y="5725"/>
              <a:ext cx="422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>
                  <a:latin typeface="Tahoma" pitchFamily="34" charset="0"/>
                </a:rPr>
                <a:t>Ы</a:t>
              </a:r>
              <a:endParaRPr lang="ru-RU">
                <a:latin typeface="Tahoma" pitchFamily="34" charset="0"/>
              </a:endParaRPr>
            </a:p>
          </p:txBody>
        </p:sp>
        <p:grpSp>
          <p:nvGrpSpPr>
            <p:cNvPr id="7180" name="Group 7"/>
            <p:cNvGrpSpPr>
              <a:grpSpLocks/>
            </p:cNvGrpSpPr>
            <p:nvPr/>
          </p:nvGrpSpPr>
          <p:grpSpPr bwMode="auto">
            <a:xfrm>
              <a:off x="4538" y="3216"/>
              <a:ext cx="3808" cy="4182"/>
              <a:chOff x="4538" y="3216"/>
              <a:chExt cx="3808" cy="4182"/>
            </a:xfrm>
          </p:grpSpPr>
          <p:sp>
            <p:nvSpPr>
              <p:cNvPr id="7181" name="Rectangle 8"/>
              <p:cNvSpPr>
                <a:spLocks noChangeArrowheads="1"/>
              </p:cNvSpPr>
              <p:nvPr/>
            </p:nvSpPr>
            <p:spPr bwMode="auto">
              <a:xfrm>
                <a:off x="4961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О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82" name="Rectangle 9"/>
              <p:cNvSpPr>
                <a:spLocks noChangeArrowheads="1"/>
              </p:cNvSpPr>
              <p:nvPr/>
            </p:nvSpPr>
            <p:spPr bwMode="auto">
              <a:xfrm>
                <a:off x="4538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Т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83" name="Rectangle 10"/>
              <p:cNvSpPr>
                <a:spLocks noChangeArrowheads="1"/>
              </p:cNvSpPr>
              <p:nvPr/>
            </p:nvSpPr>
            <p:spPr bwMode="auto">
              <a:xfrm>
                <a:off x="538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84" name="Rectangle 11"/>
              <p:cNvSpPr>
                <a:spLocks noChangeArrowheads="1"/>
              </p:cNvSpPr>
              <p:nvPr/>
            </p:nvSpPr>
            <p:spPr bwMode="auto">
              <a:xfrm>
                <a:off x="6232" y="5725"/>
                <a:ext cx="422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85" name="Rectangle 12"/>
              <p:cNvSpPr>
                <a:spLocks noChangeArrowheads="1"/>
              </p:cNvSpPr>
              <p:nvPr/>
            </p:nvSpPr>
            <p:spPr bwMode="auto">
              <a:xfrm>
                <a:off x="665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Д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86" name="Rectangle 13"/>
              <p:cNvSpPr>
                <a:spLocks noChangeArrowheads="1"/>
              </p:cNvSpPr>
              <p:nvPr/>
            </p:nvSpPr>
            <p:spPr bwMode="auto">
              <a:xfrm>
                <a:off x="7079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87" name="Rectangle 14"/>
              <p:cNvSpPr>
                <a:spLocks noChangeArrowheads="1"/>
              </p:cNvSpPr>
              <p:nvPr/>
            </p:nvSpPr>
            <p:spPr bwMode="auto">
              <a:xfrm>
                <a:off x="7503" y="5725"/>
                <a:ext cx="421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88" name="Rectangle 15"/>
              <p:cNvSpPr>
                <a:spLocks noChangeArrowheads="1"/>
              </p:cNvSpPr>
              <p:nvPr/>
            </p:nvSpPr>
            <p:spPr bwMode="auto">
              <a:xfrm>
                <a:off x="5385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89" name="Rectangle 16"/>
              <p:cNvSpPr>
                <a:spLocks noChangeArrowheads="1"/>
              </p:cNvSpPr>
              <p:nvPr/>
            </p:nvSpPr>
            <p:spPr bwMode="auto">
              <a:xfrm>
                <a:off x="5385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0" name="Rectangle 17"/>
              <p:cNvSpPr>
                <a:spLocks noChangeArrowheads="1"/>
              </p:cNvSpPr>
              <p:nvPr/>
            </p:nvSpPr>
            <p:spPr bwMode="auto">
              <a:xfrm>
                <a:off x="5385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1" name="Rectangle 18"/>
              <p:cNvSpPr>
                <a:spLocks noChangeArrowheads="1"/>
              </p:cNvSpPr>
              <p:nvPr/>
            </p:nvSpPr>
            <p:spPr bwMode="auto">
              <a:xfrm>
                <a:off x="5808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Ж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2" name="Rectangle 19"/>
              <p:cNvSpPr>
                <a:spLocks noChangeArrowheads="1"/>
              </p:cNvSpPr>
              <p:nvPr/>
            </p:nvSpPr>
            <p:spPr bwMode="auto">
              <a:xfrm>
                <a:off x="5808" y="6143"/>
                <a:ext cx="420" cy="41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3" name="Rectangle 20"/>
              <p:cNvSpPr>
                <a:spLocks noChangeArrowheads="1"/>
              </p:cNvSpPr>
              <p:nvPr/>
            </p:nvSpPr>
            <p:spPr bwMode="auto">
              <a:xfrm>
                <a:off x="5808" y="6561"/>
                <a:ext cx="421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4" name="Rectangle 21"/>
              <p:cNvSpPr>
                <a:spLocks noChangeArrowheads="1"/>
              </p:cNvSpPr>
              <p:nvPr/>
            </p:nvSpPr>
            <p:spPr bwMode="auto">
              <a:xfrm>
                <a:off x="5808" y="697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Н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5" name="Rectangle 22"/>
              <p:cNvSpPr>
                <a:spLocks noChangeArrowheads="1"/>
              </p:cNvSpPr>
              <p:nvPr/>
            </p:nvSpPr>
            <p:spPr bwMode="auto">
              <a:xfrm>
                <a:off x="6232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6" name="Rectangle 23"/>
              <p:cNvSpPr>
                <a:spLocks noChangeArrowheads="1"/>
              </p:cNvSpPr>
              <p:nvPr/>
            </p:nvSpPr>
            <p:spPr bwMode="auto">
              <a:xfrm>
                <a:off x="6232" y="488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7" name="Rectangle 24"/>
              <p:cNvSpPr>
                <a:spLocks noChangeArrowheads="1"/>
              </p:cNvSpPr>
              <p:nvPr/>
            </p:nvSpPr>
            <p:spPr bwMode="auto">
              <a:xfrm>
                <a:off x="6232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8" name="Rectangle 25"/>
              <p:cNvSpPr>
                <a:spLocks noChangeArrowheads="1"/>
              </p:cNvSpPr>
              <p:nvPr/>
            </p:nvSpPr>
            <p:spPr bwMode="auto">
              <a:xfrm>
                <a:off x="6232" y="6561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199" name="Rectangle 26"/>
              <p:cNvSpPr>
                <a:spLocks noChangeArrowheads="1"/>
              </p:cNvSpPr>
              <p:nvPr/>
            </p:nvSpPr>
            <p:spPr bwMode="auto">
              <a:xfrm>
                <a:off x="7503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200" name="Rectangle 27"/>
              <p:cNvSpPr>
                <a:spLocks noChangeArrowheads="1"/>
              </p:cNvSpPr>
              <p:nvPr/>
            </p:nvSpPr>
            <p:spPr bwMode="auto">
              <a:xfrm>
                <a:off x="7926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201" name="Rectangle 28"/>
              <p:cNvSpPr>
                <a:spLocks noChangeArrowheads="1"/>
              </p:cNvSpPr>
              <p:nvPr/>
            </p:nvSpPr>
            <p:spPr bwMode="auto">
              <a:xfrm>
                <a:off x="7503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202" name="Rectangle 29"/>
              <p:cNvSpPr>
                <a:spLocks noChangeArrowheads="1"/>
              </p:cNvSpPr>
              <p:nvPr/>
            </p:nvSpPr>
            <p:spPr bwMode="auto">
              <a:xfrm>
                <a:off x="7503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203" name="Rectangle 30"/>
              <p:cNvSpPr>
                <a:spLocks noChangeArrowheads="1"/>
              </p:cNvSpPr>
              <p:nvPr/>
            </p:nvSpPr>
            <p:spPr bwMode="auto">
              <a:xfrm>
                <a:off x="7503" y="4471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204" name="Rectangle 31"/>
              <p:cNvSpPr>
                <a:spLocks noChangeArrowheads="1"/>
              </p:cNvSpPr>
              <p:nvPr/>
            </p:nvSpPr>
            <p:spPr bwMode="auto">
              <a:xfrm>
                <a:off x="7503" y="405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205" name="Rectangle 32"/>
              <p:cNvSpPr>
                <a:spLocks noChangeArrowheads="1"/>
              </p:cNvSpPr>
              <p:nvPr/>
            </p:nvSpPr>
            <p:spPr bwMode="auto">
              <a:xfrm>
                <a:off x="7503" y="3635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7206" name="Rectangle 33"/>
              <p:cNvSpPr>
                <a:spLocks noChangeArrowheads="1"/>
              </p:cNvSpPr>
              <p:nvPr/>
            </p:nvSpPr>
            <p:spPr bwMode="auto">
              <a:xfrm>
                <a:off x="7502" y="3216"/>
                <a:ext cx="421" cy="4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</p:grpSp>
      </p:grpSp>
      <p:sp>
        <p:nvSpPr>
          <p:cNvPr id="7172" name="Rectangle 33"/>
          <p:cNvSpPr>
            <a:spLocks noChangeArrowheads="1"/>
          </p:cNvSpPr>
          <p:nvPr/>
        </p:nvSpPr>
        <p:spPr bwMode="auto">
          <a:xfrm>
            <a:off x="2895600" y="4038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  <a:endParaRPr lang="ru-RU"/>
          </a:p>
        </p:txBody>
      </p:sp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3886200" y="29718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  <a:endParaRPr lang="ru-RU"/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4572000" y="30480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  <a:endParaRPr lang="ru-RU"/>
          </a:p>
        </p:txBody>
      </p:sp>
      <p:sp>
        <p:nvSpPr>
          <p:cNvPr id="7175" name="Rectangle 36"/>
          <p:cNvSpPr>
            <a:spLocks noChangeArrowheads="1"/>
          </p:cNvSpPr>
          <p:nvPr/>
        </p:nvSpPr>
        <p:spPr bwMode="auto">
          <a:xfrm>
            <a:off x="4267200" y="3429000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  <a:endParaRPr lang="ru-RU"/>
          </a:p>
        </p:txBody>
      </p:sp>
      <p:sp>
        <p:nvSpPr>
          <p:cNvPr id="7176" name="Rectangle 37"/>
          <p:cNvSpPr>
            <a:spLocks noChangeArrowheads="1"/>
          </p:cNvSpPr>
          <p:nvPr/>
        </p:nvSpPr>
        <p:spPr bwMode="auto">
          <a:xfrm>
            <a:off x="5486400" y="1752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  <a:endParaRPr lang="ru-RU"/>
          </a:p>
        </p:txBody>
      </p:sp>
      <p:sp>
        <p:nvSpPr>
          <p:cNvPr id="7177" name="Rectangle 38"/>
          <p:cNvSpPr>
            <a:spLocks noChangeArrowheads="1"/>
          </p:cNvSpPr>
          <p:nvPr/>
        </p:nvSpPr>
        <p:spPr bwMode="auto">
          <a:xfrm>
            <a:off x="5257800" y="4419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Сөзжұмбақ</a:t>
            </a:r>
            <a:endParaRPr lang="ru-RU" sz="4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8195" name="Group 4"/>
          <p:cNvGrpSpPr>
            <a:grpSpLocks noChangeAspect="1"/>
          </p:cNvGrpSpPr>
          <p:nvPr/>
        </p:nvGrpSpPr>
        <p:grpSpPr bwMode="auto">
          <a:xfrm>
            <a:off x="1619250" y="2060575"/>
            <a:ext cx="5545138" cy="4105275"/>
            <a:chOff x="2279" y="3077"/>
            <a:chExt cx="7482" cy="5435"/>
          </a:xfrm>
        </p:grpSpPr>
        <p:sp>
          <p:nvSpPr>
            <p:cNvPr id="8202" name="AutoShape 5"/>
            <p:cNvSpPr>
              <a:spLocks noChangeAspect="1" noChangeArrowheads="1"/>
            </p:cNvSpPr>
            <p:nvPr/>
          </p:nvSpPr>
          <p:spPr bwMode="auto">
            <a:xfrm>
              <a:off x="2279" y="3077"/>
              <a:ext cx="7482" cy="5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8203" name="Rectangle 6"/>
            <p:cNvSpPr>
              <a:spLocks noChangeArrowheads="1"/>
            </p:cNvSpPr>
            <p:nvPr/>
          </p:nvSpPr>
          <p:spPr bwMode="auto">
            <a:xfrm>
              <a:off x="5808" y="5725"/>
              <a:ext cx="422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>
                  <a:latin typeface="Tahoma" pitchFamily="34" charset="0"/>
                </a:rPr>
                <a:t>Ы</a:t>
              </a:r>
              <a:endParaRPr lang="ru-RU">
                <a:latin typeface="Tahoma" pitchFamily="34" charset="0"/>
              </a:endParaRPr>
            </a:p>
          </p:txBody>
        </p:sp>
        <p:grpSp>
          <p:nvGrpSpPr>
            <p:cNvPr id="8204" name="Group 7"/>
            <p:cNvGrpSpPr>
              <a:grpSpLocks/>
            </p:cNvGrpSpPr>
            <p:nvPr/>
          </p:nvGrpSpPr>
          <p:grpSpPr bwMode="auto">
            <a:xfrm>
              <a:off x="4538" y="3216"/>
              <a:ext cx="3808" cy="4182"/>
              <a:chOff x="4538" y="3216"/>
              <a:chExt cx="3808" cy="4182"/>
            </a:xfrm>
          </p:grpSpPr>
          <p:sp>
            <p:nvSpPr>
              <p:cNvPr id="8205" name="Rectangle 8"/>
              <p:cNvSpPr>
                <a:spLocks noChangeArrowheads="1"/>
              </p:cNvSpPr>
              <p:nvPr/>
            </p:nvSpPr>
            <p:spPr bwMode="auto">
              <a:xfrm>
                <a:off x="4961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О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06" name="Rectangle 9"/>
              <p:cNvSpPr>
                <a:spLocks noChangeArrowheads="1"/>
              </p:cNvSpPr>
              <p:nvPr/>
            </p:nvSpPr>
            <p:spPr bwMode="auto">
              <a:xfrm>
                <a:off x="4538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Т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07" name="Rectangle 10"/>
              <p:cNvSpPr>
                <a:spLocks noChangeArrowheads="1"/>
              </p:cNvSpPr>
              <p:nvPr/>
            </p:nvSpPr>
            <p:spPr bwMode="auto">
              <a:xfrm>
                <a:off x="538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08" name="Rectangle 11"/>
              <p:cNvSpPr>
                <a:spLocks noChangeArrowheads="1"/>
              </p:cNvSpPr>
              <p:nvPr/>
            </p:nvSpPr>
            <p:spPr bwMode="auto">
              <a:xfrm>
                <a:off x="6232" y="5725"/>
                <a:ext cx="422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09" name="Rectangle 12"/>
              <p:cNvSpPr>
                <a:spLocks noChangeArrowheads="1"/>
              </p:cNvSpPr>
              <p:nvPr/>
            </p:nvSpPr>
            <p:spPr bwMode="auto">
              <a:xfrm>
                <a:off x="665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Д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0" name="Rectangle 13"/>
              <p:cNvSpPr>
                <a:spLocks noChangeArrowheads="1"/>
              </p:cNvSpPr>
              <p:nvPr/>
            </p:nvSpPr>
            <p:spPr bwMode="auto">
              <a:xfrm>
                <a:off x="7079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1" name="Rectangle 14"/>
              <p:cNvSpPr>
                <a:spLocks noChangeArrowheads="1"/>
              </p:cNvSpPr>
              <p:nvPr/>
            </p:nvSpPr>
            <p:spPr bwMode="auto">
              <a:xfrm>
                <a:off x="7503" y="5725"/>
                <a:ext cx="421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2" name="Rectangle 15"/>
              <p:cNvSpPr>
                <a:spLocks noChangeArrowheads="1"/>
              </p:cNvSpPr>
              <p:nvPr/>
            </p:nvSpPr>
            <p:spPr bwMode="auto">
              <a:xfrm>
                <a:off x="5385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3" name="Rectangle 16"/>
              <p:cNvSpPr>
                <a:spLocks noChangeArrowheads="1"/>
              </p:cNvSpPr>
              <p:nvPr/>
            </p:nvSpPr>
            <p:spPr bwMode="auto">
              <a:xfrm>
                <a:off x="5385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4" name="Rectangle 17"/>
              <p:cNvSpPr>
                <a:spLocks noChangeArrowheads="1"/>
              </p:cNvSpPr>
              <p:nvPr/>
            </p:nvSpPr>
            <p:spPr bwMode="auto">
              <a:xfrm>
                <a:off x="5385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5" name="Rectangle 18"/>
              <p:cNvSpPr>
                <a:spLocks noChangeArrowheads="1"/>
              </p:cNvSpPr>
              <p:nvPr/>
            </p:nvSpPr>
            <p:spPr bwMode="auto">
              <a:xfrm>
                <a:off x="5808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Ж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6" name="Rectangle 19"/>
              <p:cNvSpPr>
                <a:spLocks noChangeArrowheads="1"/>
              </p:cNvSpPr>
              <p:nvPr/>
            </p:nvSpPr>
            <p:spPr bwMode="auto">
              <a:xfrm>
                <a:off x="5808" y="6143"/>
                <a:ext cx="420" cy="41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7" name="Rectangle 20"/>
              <p:cNvSpPr>
                <a:spLocks noChangeArrowheads="1"/>
              </p:cNvSpPr>
              <p:nvPr/>
            </p:nvSpPr>
            <p:spPr bwMode="auto">
              <a:xfrm>
                <a:off x="5808" y="6561"/>
                <a:ext cx="421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8" name="Rectangle 21"/>
              <p:cNvSpPr>
                <a:spLocks noChangeArrowheads="1"/>
              </p:cNvSpPr>
              <p:nvPr/>
            </p:nvSpPr>
            <p:spPr bwMode="auto">
              <a:xfrm>
                <a:off x="5808" y="697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Н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19" name="Rectangle 22"/>
              <p:cNvSpPr>
                <a:spLocks noChangeArrowheads="1"/>
              </p:cNvSpPr>
              <p:nvPr/>
            </p:nvSpPr>
            <p:spPr bwMode="auto">
              <a:xfrm>
                <a:off x="6232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0" name="Rectangle 23"/>
              <p:cNvSpPr>
                <a:spLocks noChangeArrowheads="1"/>
              </p:cNvSpPr>
              <p:nvPr/>
            </p:nvSpPr>
            <p:spPr bwMode="auto">
              <a:xfrm>
                <a:off x="6232" y="488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1" name="Rectangle 24"/>
              <p:cNvSpPr>
                <a:spLocks noChangeArrowheads="1"/>
              </p:cNvSpPr>
              <p:nvPr/>
            </p:nvSpPr>
            <p:spPr bwMode="auto">
              <a:xfrm>
                <a:off x="6232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Ы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2" name="Rectangle 25"/>
              <p:cNvSpPr>
                <a:spLocks noChangeArrowheads="1"/>
              </p:cNvSpPr>
              <p:nvPr/>
            </p:nvSpPr>
            <p:spPr bwMode="auto">
              <a:xfrm>
                <a:off x="6232" y="6561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3" name="Rectangle 26"/>
              <p:cNvSpPr>
                <a:spLocks noChangeArrowheads="1"/>
              </p:cNvSpPr>
              <p:nvPr/>
            </p:nvSpPr>
            <p:spPr bwMode="auto">
              <a:xfrm>
                <a:off x="7503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4" name="Rectangle 27"/>
              <p:cNvSpPr>
                <a:spLocks noChangeArrowheads="1"/>
              </p:cNvSpPr>
              <p:nvPr/>
            </p:nvSpPr>
            <p:spPr bwMode="auto">
              <a:xfrm>
                <a:off x="7926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5" name="Rectangle 28"/>
              <p:cNvSpPr>
                <a:spLocks noChangeArrowheads="1"/>
              </p:cNvSpPr>
              <p:nvPr/>
            </p:nvSpPr>
            <p:spPr bwMode="auto">
              <a:xfrm>
                <a:off x="7503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6" name="Rectangle 29"/>
              <p:cNvSpPr>
                <a:spLocks noChangeArrowheads="1"/>
              </p:cNvSpPr>
              <p:nvPr/>
            </p:nvSpPr>
            <p:spPr bwMode="auto">
              <a:xfrm>
                <a:off x="7503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7" name="Rectangle 30"/>
              <p:cNvSpPr>
                <a:spLocks noChangeArrowheads="1"/>
              </p:cNvSpPr>
              <p:nvPr/>
            </p:nvSpPr>
            <p:spPr bwMode="auto">
              <a:xfrm>
                <a:off x="7503" y="4471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8" name="Rectangle 31"/>
              <p:cNvSpPr>
                <a:spLocks noChangeArrowheads="1"/>
              </p:cNvSpPr>
              <p:nvPr/>
            </p:nvSpPr>
            <p:spPr bwMode="auto">
              <a:xfrm>
                <a:off x="7503" y="405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29" name="Rectangle 32"/>
              <p:cNvSpPr>
                <a:spLocks noChangeArrowheads="1"/>
              </p:cNvSpPr>
              <p:nvPr/>
            </p:nvSpPr>
            <p:spPr bwMode="auto">
              <a:xfrm>
                <a:off x="7503" y="3635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8230" name="Rectangle 33"/>
              <p:cNvSpPr>
                <a:spLocks noChangeArrowheads="1"/>
              </p:cNvSpPr>
              <p:nvPr/>
            </p:nvSpPr>
            <p:spPr bwMode="auto">
              <a:xfrm>
                <a:off x="7502" y="3216"/>
                <a:ext cx="421" cy="4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</p:grpSp>
      </p:grpSp>
      <p:sp>
        <p:nvSpPr>
          <p:cNvPr id="8196" name="Rectangle 33"/>
          <p:cNvSpPr>
            <a:spLocks noChangeArrowheads="1"/>
          </p:cNvSpPr>
          <p:nvPr/>
        </p:nvSpPr>
        <p:spPr bwMode="auto">
          <a:xfrm>
            <a:off x="2895600" y="4038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  <a:endParaRPr lang="ru-RU"/>
          </a:p>
        </p:txBody>
      </p:sp>
      <p:sp>
        <p:nvSpPr>
          <p:cNvPr id="8197" name="Rectangle 34"/>
          <p:cNvSpPr>
            <a:spLocks noChangeArrowheads="1"/>
          </p:cNvSpPr>
          <p:nvPr/>
        </p:nvSpPr>
        <p:spPr bwMode="auto">
          <a:xfrm>
            <a:off x="3886200" y="29718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  <a:endParaRPr lang="ru-RU"/>
          </a:p>
        </p:txBody>
      </p:sp>
      <p:sp>
        <p:nvSpPr>
          <p:cNvPr id="8198" name="Rectangle 35"/>
          <p:cNvSpPr>
            <a:spLocks noChangeArrowheads="1"/>
          </p:cNvSpPr>
          <p:nvPr/>
        </p:nvSpPr>
        <p:spPr bwMode="auto">
          <a:xfrm>
            <a:off x="4572000" y="30480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  <a:endParaRPr lang="ru-RU"/>
          </a:p>
        </p:txBody>
      </p:sp>
      <p:sp>
        <p:nvSpPr>
          <p:cNvPr id="8199" name="Rectangle 36"/>
          <p:cNvSpPr>
            <a:spLocks noChangeArrowheads="1"/>
          </p:cNvSpPr>
          <p:nvPr/>
        </p:nvSpPr>
        <p:spPr bwMode="auto">
          <a:xfrm>
            <a:off x="4267200" y="3429000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  <a:endParaRPr lang="ru-RU"/>
          </a:p>
        </p:txBody>
      </p:sp>
      <p:sp>
        <p:nvSpPr>
          <p:cNvPr id="8200" name="Rectangle 37"/>
          <p:cNvSpPr>
            <a:spLocks noChangeArrowheads="1"/>
          </p:cNvSpPr>
          <p:nvPr/>
        </p:nvSpPr>
        <p:spPr bwMode="auto">
          <a:xfrm>
            <a:off x="5486400" y="1752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  <a:endParaRPr lang="ru-RU"/>
          </a:p>
        </p:txBody>
      </p:sp>
      <p:sp>
        <p:nvSpPr>
          <p:cNvPr id="8201" name="Rectangle 38"/>
          <p:cNvSpPr>
            <a:spLocks noChangeArrowheads="1"/>
          </p:cNvSpPr>
          <p:nvPr/>
        </p:nvSpPr>
        <p:spPr bwMode="auto">
          <a:xfrm>
            <a:off x="5257800" y="4419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Сөзжұмбақ</a:t>
            </a:r>
            <a:endParaRPr lang="ru-RU" sz="4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9219" name="Group 4"/>
          <p:cNvGrpSpPr>
            <a:grpSpLocks noChangeAspect="1"/>
          </p:cNvGrpSpPr>
          <p:nvPr/>
        </p:nvGrpSpPr>
        <p:grpSpPr bwMode="auto">
          <a:xfrm>
            <a:off x="1619250" y="2060575"/>
            <a:ext cx="5545138" cy="4105275"/>
            <a:chOff x="2279" y="3077"/>
            <a:chExt cx="7482" cy="5435"/>
          </a:xfrm>
        </p:grpSpPr>
        <p:sp>
          <p:nvSpPr>
            <p:cNvPr id="9226" name="AutoShape 5"/>
            <p:cNvSpPr>
              <a:spLocks noChangeAspect="1" noChangeArrowheads="1"/>
            </p:cNvSpPr>
            <p:nvPr/>
          </p:nvSpPr>
          <p:spPr bwMode="auto">
            <a:xfrm>
              <a:off x="2279" y="3077"/>
              <a:ext cx="7482" cy="5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9227" name="Rectangle 6"/>
            <p:cNvSpPr>
              <a:spLocks noChangeArrowheads="1"/>
            </p:cNvSpPr>
            <p:nvPr/>
          </p:nvSpPr>
          <p:spPr bwMode="auto">
            <a:xfrm>
              <a:off x="5808" y="5725"/>
              <a:ext cx="422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>
                  <a:latin typeface="Tahoma" pitchFamily="34" charset="0"/>
                </a:rPr>
                <a:t>Ы</a:t>
              </a:r>
              <a:endParaRPr lang="ru-RU">
                <a:latin typeface="Tahoma" pitchFamily="34" charset="0"/>
              </a:endParaRPr>
            </a:p>
          </p:txBody>
        </p:sp>
        <p:grpSp>
          <p:nvGrpSpPr>
            <p:cNvPr id="9228" name="Group 7"/>
            <p:cNvGrpSpPr>
              <a:grpSpLocks/>
            </p:cNvGrpSpPr>
            <p:nvPr/>
          </p:nvGrpSpPr>
          <p:grpSpPr bwMode="auto">
            <a:xfrm>
              <a:off x="4538" y="3216"/>
              <a:ext cx="3808" cy="4182"/>
              <a:chOff x="4538" y="3216"/>
              <a:chExt cx="3808" cy="4182"/>
            </a:xfrm>
          </p:grpSpPr>
          <p:sp>
            <p:nvSpPr>
              <p:cNvPr id="9229" name="Rectangle 8"/>
              <p:cNvSpPr>
                <a:spLocks noChangeArrowheads="1"/>
              </p:cNvSpPr>
              <p:nvPr/>
            </p:nvSpPr>
            <p:spPr bwMode="auto">
              <a:xfrm>
                <a:off x="4961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О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0" name="Rectangle 9"/>
              <p:cNvSpPr>
                <a:spLocks noChangeArrowheads="1"/>
              </p:cNvSpPr>
              <p:nvPr/>
            </p:nvSpPr>
            <p:spPr bwMode="auto">
              <a:xfrm>
                <a:off x="4538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Т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1" name="Rectangle 10"/>
              <p:cNvSpPr>
                <a:spLocks noChangeArrowheads="1"/>
              </p:cNvSpPr>
              <p:nvPr/>
            </p:nvSpPr>
            <p:spPr bwMode="auto">
              <a:xfrm>
                <a:off x="538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2" name="Rectangle 11"/>
              <p:cNvSpPr>
                <a:spLocks noChangeArrowheads="1"/>
              </p:cNvSpPr>
              <p:nvPr/>
            </p:nvSpPr>
            <p:spPr bwMode="auto">
              <a:xfrm>
                <a:off x="6232" y="5725"/>
                <a:ext cx="422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3" name="Rectangle 12"/>
              <p:cNvSpPr>
                <a:spLocks noChangeArrowheads="1"/>
              </p:cNvSpPr>
              <p:nvPr/>
            </p:nvSpPr>
            <p:spPr bwMode="auto">
              <a:xfrm>
                <a:off x="665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Д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4" name="Rectangle 13"/>
              <p:cNvSpPr>
                <a:spLocks noChangeArrowheads="1"/>
              </p:cNvSpPr>
              <p:nvPr/>
            </p:nvSpPr>
            <p:spPr bwMode="auto">
              <a:xfrm>
                <a:off x="7079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5" name="Rectangle 14"/>
              <p:cNvSpPr>
                <a:spLocks noChangeArrowheads="1"/>
              </p:cNvSpPr>
              <p:nvPr/>
            </p:nvSpPr>
            <p:spPr bwMode="auto">
              <a:xfrm>
                <a:off x="7503" y="5725"/>
                <a:ext cx="421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6" name="Rectangle 15"/>
              <p:cNvSpPr>
                <a:spLocks noChangeArrowheads="1"/>
              </p:cNvSpPr>
              <p:nvPr/>
            </p:nvSpPr>
            <p:spPr bwMode="auto">
              <a:xfrm>
                <a:off x="5385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7" name="Rectangle 16"/>
              <p:cNvSpPr>
                <a:spLocks noChangeArrowheads="1"/>
              </p:cNvSpPr>
              <p:nvPr/>
            </p:nvSpPr>
            <p:spPr bwMode="auto">
              <a:xfrm>
                <a:off x="5385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8" name="Rectangle 17"/>
              <p:cNvSpPr>
                <a:spLocks noChangeArrowheads="1"/>
              </p:cNvSpPr>
              <p:nvPr/>
            </p:nvSpPr>
            <p:spPr bwMode="auto">
              <a:xfrm>
                <a:off x="5385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39" name="Rectangle 18"/>
              <p:cNvSpPr>
                <a:spLocks noChangeArrowheads="1"/>
              </p:cNvSpPr>
              <p:nvPr/>
            </p:nvSpPr>
            <p:spPr bwMode="auto">
              <a:xfrm>
                <a:off x="5808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Ж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0" name="Rectangle 19"/>
              <p:cNvSpPr>
                <a:spLocks noChangeArrowheads="1"/>
              </p:cNvSpPr>
              <p:nvPr/>
            </p:nvSpPr>
            <p:spPr bwMode="auto">
              <a:xfrm>
                <a:off x="5808" y="6143"/>
                <a:ext cx="420" cy="41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1" name="Rectangle 20"/>
              <p:cNvSpPr>
                <a:spLocks noChangeArrowheads="1"/>
              </p:cNvSpPr>
              <p:nvPr/>
            </p:nvSpPr>
            <p:spPr bwMode="auto">
              <a:xfrm>
                <a:off x="5808" y="6561"/>
                <a:ext cx="421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2" name="Rectangle 21"/>
              <p:cNvSpPr>
                <a:spLocks noChangeArrowheads="1"/>
              </p:cNvSpPr>
              <p:nvPr/>
            </p:nvSpPr>
            <p:spPr bwMode="auto">
              <a:xfrm>
                <a:off x="5808" y="697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Н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3" name="Rectangle 22"/>
              <p:cNvSpPr>
                <a:spLocks noChangeArrowheads="1"/>
              </p:cNvSpPr>
              <p:nvPr/>
            </p:nvSpPr>
            <p:spPr bwMode="auto">
              <a:xfrm>
                <a:off x="6232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4" name="Rectangle 23"/>
              <p:cNvSpPr>
                <a:spLocks noChangeArrowheads="1"/>
              </p:cNvSpPr>
              <p:nvPr/>
            </p:nvSpPr>
            <p:spPr bwMode="auto">
              <a:xfrm>
                <a:off x="6232" y="488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5" name="Rectangle 24"/>
              <p:cNvSpPr>
                <a:spLocks noChangeArrowheads="1"/>
              </p:cNvSpPr>
              <p:nvPr/>
            </p:nvSpPr>
            <p:spPr bwMode="auto">
              <a:xfrm>
                <a:off x="6232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Ы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6" name="Rectangle 25"/>
              <p:cNvSpPr>
                <a:spLocks noChangeArrowheads="1"/>
              </p:cNvSpPr>
              <p:nvPr/>
            </p:nvSpPr>
            <p:spPr bwMode="auto">
              <a:xfrm>
                <a:off x="6232" y="6561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7" name="Rectangle 26"/>
              <p:cNvSpPr>
                <a:spLocks noChangeArrowheads="1"/>
              </p:cNvSpPr>
              <p:nvPr/>
            </p:nvSpPr>
            <p:spPr bwMode="auto">
              <a:xfrm>
                <a:off x="7503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8" name="Rectangle 27"/>
              <p:cNvSpPr>
                <a:spLocks noChangeArrowheads="1"/>
              </p:cNvSpPr>
              <p:nvPr/>
            </p:nvSpPr>
            <p:spPr bwMode="auto">
              <a:xfrm>
                <a:off x="7926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49" name="Rectangle 28"/>
              <p:cNvSpPr>
                <a:spLocks noChangeArrowheads="1"/>
              </p:cNvSpPr>
              <p:nvPr/>
            </p:nvSpPr>
            <p:spPr bwMode="auto">
              <a:xfrm>
                <a:off x="7503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С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50" name="Rectangle 29"/>
              <p:cNvSpPr>
                <a:spLocks noChangeArrowheads="1"/>
              </p:cNvSpPr>
              <p:nvPr/>
            </p:nvSpPr>
            <p:spPr bwMode="auto">
              <a:xfrm>
                <a:off x="7503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Р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51" name="Rectangle 30"/>
              <p:cNvSpPr>
                <a:spLocks noChangeArrowheads="1"/>
              </p:cNvSpPr>
              <p:nvPr/>
            </p:nvSpPr>
            <p:spPr bwMode="auto">
              <a:xfrm>
                <a:off x="7503" y="4471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Ы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52" name="Rectangle 31"/>
              <p:cNvSpPr>
                <a:spLocks noChangeArrowheads="1"/>
              </p:cNvSpPr>
              <p:nvPr/>
            </p:nvSpPr>
            <p:spPr bwMode="auto">
              <a:xfrm>
                <a:off x="7503" y="405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М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53" name="Rectangle 32"/>
              <p:cNvSpPr>
                <a:spLocks noChangeArrowheads="1"/>
              </p:cNvSpPr>
              <p:nvPr/>
            </p:nvSpPr>
            <p:spPr bwMode="auto">
              <a:xfrm>
                <a:off x="7503" y="3635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9254" name="Rectangle 33"/>
              <p:cNvSpPr>
                <a:spLocks noChangeArrowheads="1"/>
              </p:cNvSpPr>
              <p:nvPr/>
            </p:nvSpPr>
            <p:spPr bwMode="auto">
              <a:xfrm>
                <a:off x="7502" y="3216"/>
                <a:ext cx="421" cy="4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</p:grpSp>
      </p:grpSp>
      <p:sp>
        <p:nvSpPr>
          <p:cNvPr id="9220" name="Rectangle 33"/>
          <p:cNvSpPr>
            <a:spLocks noChangeArrowheads="1"/>
          </p:cNvSpPr>
          <p:nvPr/>
        </p:nvSpPr>
        <p:spPr bwMode="auto">
          <a:xfrm>
            <a:off x="2895600" y="4038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  <a:endParaRPr lang="ru-RU"/>
          </a:p>
        </p:txBody>
      </p:sp>
      <p:sp>
        <p:nvSpPr>
          <p:cNvPr id="9221" name="Rectangle 34"/>
          <p:cNvSpPr>
            <a:spLocks noChangeArrowheads="1"/>
          </p:cNvSpPr>
          <p:nvPr/>
        </p:nvSpPr>
        <p:spPr bwMode="auto">
          <a:xfrm>
            <a:off x="3886200" y="29718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  <a:endParaRPr lang="ru-RU"/>
          </a:p>
        </p:txBody>
      </p:sp>
      <p:sp>
        <p:nvSpPr>
          <p:cNvPr id="9222" name="Rectangle 35"/>
          <p:cNvSpPr>
            <a:spLocks noChangeArrowheads="1"/>
          </p:cNvSpPr>
          <p:nvPr/>
        </p:nvSpPr>
        <p:spPr bwMode="auto">
          <a:xfrm>
            <a:off x="4572000" y="30480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  <a:endParaRPr lang="ru-RU"/>
          </a:p>
        </p:txBody>
      </p:sp>
      <p:sp>
        <p:nvSpPr>
          <p:cNvPr id="9223" name="Rectangle 36"/>
          <p:cNvSpPr>
            <a:spLocks noChangeArrowheads="1"/>
          </p:cNvSpPr>
          <p:nvPr/>
        </p:nvSpPr>
        <p:spPr bwMode="auto">
          <a:xfrm>
            <a:off x="4267200" y="3429000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  <a:endParaRPr lang="ru-RU"/>
          </a:p>
        </p:txBody>
      </p:sp>
      <p:sp>
        <p:nvSpPr>
          <p:cNvPr id="9224" name="Rectangle 37"/>
          <p:cNvSpPr>
            <a:spLocks noChangeArrowheads="1"/>
          </p:cNvSpPr>
          <p:nvPr/>
        </p:nvSpPr>
        <p:spPr bwMode="auto">
          <a:xfrm>
            <a:off x="5486400" y="1752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  <a:endParaRPr lang="ru-RU"/>
          </a:p>
        </p:txBody>
      </p:sp>
      <p:sp>
        <p:nvSpPr>
          <p:cNvPr id="9225" name="Rectangle 38"/>
          <p:cNvSpPr>
            <a:spLocks noChangeArrowheads="1"/>
          </p:cNvSpPr>
          <p:nvPr/>
        </p:nvSpPr>
        <p:spPr bwMode="auto">
          <a:xfrm>
            <a:off x="5257800" y="4419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3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kk-KZ" sz="4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Сөзжұмбақ</a:t>
            </a:r>
            <a:endParaRPr lang="ru-RU" sz="4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10243" name="Group 4"/>
          <p:cNvGrpSpPr>
            <a:grpSpLocks noChangeAspect="1"/>
          </p:cNvGrpSpPr>
          <p:nvPr/>
        </p:nvGrpSpPr>
        <p:grpSpPr bwMode="auto">
          <a:xfrm>
            <a:off x="1619250" y="2060575"/>
            <a:ext cx="5545138" cy="4105275"/>
            <a:chOff x="2279" y="3077"/>
            <a:chExt cx="7482" cy="5435"/>
          </a:xfrm>
        </p:grpSpPr>
        <p:sp>
          <p:nvSpPr>
            <p:cNvPr id="10250" name="AutoShape 5"/>
            <p:cNvSpPr>
              <a:spLocks noChangeAspect="1" noChangeArrowheads="1"/>
            </p:cNvSpPr>
            <p:nvPr/>
          </p:nvSpPr>
          <p:spPr bwMode="auto">
            <a:xfrm>
              <a:off x="2279" y="3077"/>
              <a:ext cx="7482" cy="5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Tahoma" pitchFamily="34" charset="0"/>
              </a:endParaRPr>
            </a:p>
          </p:txBody>
        </p:sp>
        <p:sp>
          <p:nvSpPr>
            <p:cNvPr id="10251" name="Rectangle 6"/>
            <p:cNvSpPr>
              <a:spLocks noChangeArrowheads="1"/>
            </p:cNvSpPr>
            <p:nvPr/>
          </p:nvSpPr>
          <p:spPr bwMode="auto">
            <a:xfrm>
              <a:off x="5808" y="5725"/>
              <a:ext cx="422" cy="4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kk-KZ">
                  <a:latin typeface="Tahoma" pitchFamily="34" charset="0"/>
                </a:rPr>
                <a:t>Ы</a:t>
              </a:r>
              <a:endParaRPr lang="ru-RU">
                <a:latin typeface="Tahoma" pitchFamily="34" charset="0"/>
              </a:endParaRPr>
            </a:p>
          </p:txBody>
        </p:sp>
        <p:grpSp>
          <p:nvGrpSpPr>
            <p:cNvPr id="10252" name="Group 7"/>
            <p:cNvGrpSpPr>
              <a:grpSpLocks/>
            </p:cNvGrpSpPr>
            <p:nvPr/>
          </p:nvGrpSpPr>
          <p:grpSpPr bwMode="auto">
            <a:xfrm>
              <a:off x="4538" y="3216"/>
              <a:ext cx="3808" cy="4182"/>
              <a:chOff x="4538" y="3216"/>
              <a:chExt cx="3808" cy="4182"/>
            </a:xfrm>
          </p:grpSpPr>
          <p:sp>
            <p:nvSpPr>
              <p:cNvPr id="10253" name="Rectangle 8"/>
              <p:cNvSpPr>
                <a:spLocks noChangeArrowheads="1"/>
              </p:cNvSpPr>
              <p:nvPr/>
            </p:nvSpPr>
            <p:spPr bwMode="auto">
              <a:xfrm>
                <a:off x="4961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О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54" name="Rectangle 9"/>
              <p:cNvSpPr>
                <a:spLocks noChangeArrowheads="1"/>
              </p:cNvSpPr>
              <p:nvPr/>
            </p:nvSpPr>
            <p:spPr bwMode="auto">
              <a:xfrm>
                <a:off x="4538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Т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55" name="Rectangle 10"/>
              <p:cNvSpPr>
                <a:spLocks noChangeArrowheads="1"/>
              </p:cNvSpPr>
              <p:nvPr/>
            </p:nvSpPr>
            <p:spPr bwMode="auto">
              <a:xfrm>
                <a:off x="538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56" name="Rectangle 11"/>
              <p:cNvSpPr>
                <a:spLocks noChangeArrowheads="1"/>
              </p:cNvSpPr>
              <p:nvPr/>
            </p:nvSpPr>
            <p:spPr bwMode="auto">
              <a:xfrm>
                <a:off x="6232" y="5725"/>
                <a:ext cx="422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57" name="Rectangle 12"/>
              <p:cNvSpPr>
                <a:spLocks noChangeArrowheads="1"/>
              </p:cNvSpPr>
              <p:nvPr/>
            </p:nvSpPr>
            <p:spPr bwMode="auto">
              <a:xfrm>
                <a:off x="6655" y="5725"/>
                <a:ext cx="422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Д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58" name="Rectangle 13"/>
              <p:cNvSpPr>
                <a:spLocks noChangeArrowheads="1"/>
              </p:cNvSpPr>
              <p:nvPr/>
            </p:nvSpPr>
            <p:spPr bwMode="auto">
              <a:xfrm>
                <a:off x="7079" y="5725"/>
                <a:ext cx="423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59" name="Rectangle 14"/>
              <p:cNvSpPr>
                <a:spLocks noChangeArrowheads="1"/>
              </p:cNvSpPr>
              <p:nvPr/>
            </p:nvSpPr>
            <p:spPr bwMode="auto">
              <a:xfrm>
                <a:off x="7503" y="5725"/>
                <a:ext cx="421" cy="4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0" name="Rectangle 15"/>
              <p:cNvSpPr>
                <a:spLocks noChangeArrowheads="1"/>
              </p:cNvSpPr>
              <p:nvPr/>
            </p:nvSpPr>
            <p:spPr bwMode="auto">
              <a:xfrm>
                <a:off x="5385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1" name="Rectangle 16"/>
              <p:cNvSpPr>
                <a:spLocks noChangeArrowheads="1"/>
              </p:cNvSpPr>
              <p:nvPr/>
            </p:nvSpPr>
            <p:spPr bwMode="auto">
              <a:xfrm>
                <a:off x="5385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2" name="Rectangle 17"/>
              <p:cNvSpPr>
                <a:spLocks noChangeArrowheads="1"/>
              </p:cNvSpPr>
              <p:nvPr/>
            </p:nvSpPr>
            <p:spPr bwMode="auto">
              <a:xfrm>
                <a:off x="5385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3" name="Rectangle 18"/>
              <p:cNvSpPr>
                <a:spLocks noChangeArrowheads="1"/>
              </p:cNvSpPr>
              <p:nvPr/>
            </p:nvSpPr>
            <p:spPr bwMode="auto">
              <a:xfrm>
                <a:off x="5808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Ж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4" name="Rectangle 19"/>
              <p:cNvSpPr>
                <a:spLocks noChangeArrowheads="1"/>
              </p:cNvSpPr>
              <p:nvPr/>
            </p:nvSpPr>
            <p:spPr bwMode="auto">
              <a:xfrm>
                <a:off x="5808" y="6143"/>
                <a:ext cx="420" cy="41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Л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5" name="Rectangle 20"/>
              <p:cNvSpPr>
                <a:spLocks noChangeArrowheads="1"/>
              </p:cNvSpPr>
              <p:nvPr/>
            </p:nvSpPr>
            <p:spPr bwMode="auto">
              <a:xfrm>
                <a:off x="5808" y="6561"/>
                <a:ext cx="421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6" name="Rectangle 21"/>
              <p:cNvSpPr>
                <a:spLocks noChangeArrowheads="1"/>
              </p:cNvSpPr>
              <p:nvPr/>
            </p:nvSpPr>
            <p:spPr bwMode="auto">
              <a:xfrm>
                <a:off x="5808" y="697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Н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7" name="Rectangle 22"/>
              <p:cNvSpPr>
                <a:spLocks noChangeArrowheads="1"/>
              </p:cNvSpPr>
              <p:nvPr/>
            </p:nvSpPr>
            <p:spPr bwMode="auto">
              <a:xfrm>
                <a:off x="6232" y="5307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8" name="Rectangle 23"/>
              <p:cNvSpPr>
                <a:spLocks noChangeArrowheads="1"/>
              </p:cNvSpPr>
              <p:nvPr/>
            </p:nvSpPr>
            <p:spPr bwMode="auto">
              <a:xfrm>
                <a:off x="6232" y="4889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69" name="Rectangle 24"/>
              <p:cNvSpPr>
                <a:spLocks noChangeArrowheads="1"/>
              </p:cNvSpPr>
              <p:nvPr/>
            </p:nvSpPr>
            <p:spPr bwMode="auto">
              <a:xfrm>
                <a:off x="6232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Ы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70" name="Rectangle 25"/>
              <p:cNvSpPr>
                <a:spLocks noChangeArrowheads="1"/>
              </p:cNvSpPr>
              <p:nvPr/>
            </p:nvSpPr>
            <p:spPr bwMode="auto">
              <a:xfrm>
                <a:off x="6232" y="6561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71" name="Rectangle 26"/>
              <p:cNvSpPr>
                <a:spLocks noChangeArrowheads="1"/>
              </p:cNvSpPr>
              <p:nvPr/>
            </p:nvSpPr>
            <p:spPr bwMode="auto">
              <a:xfrm>
                <a:off x="7503" y="614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А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72" name="Rectangle 27"/>
              <p:cNvSpPr>
                <a:spLocks noChangeArrowheads="1"/>
              </p:cNvSpPr>
              <p:nvPr/>
            </p:nvSpPr>
            <p:spPr bwMode="auto">
              <a:xfrm>
                <a:off x="7926" y="6143"/>
                <a:ext cx="420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Ю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73" name="Rectangle 28"/>
              <p:cNvSpPr>
                <a:spLocks noChangeArrowheads="1"/>
              </p:cNvSpPr>
              <p:nvPr/>
            </p:nvSpPr>
            <p:spPr bwMode="auto">
              <a:xfrm>
                <a:off x="7503" y="5307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С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74" name="Rectangle 29"/>
              <p:cNvSpPr>
                <a:spLocks noChangeArrowheads="1"/>
              </p:cNvSpPr>
              <p:nvPr/>
            </p:nvSpPr>
            <p:spPr bwMode="auto">
              <a:xfrm>
                <a:off x="7503" y="4889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Р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75" name="Rectangle 30"/>
              <p:cNvSpPr>
                <a:spLocks noChangeArrowheads="1"/>
              </p:cNvSpPr>
              <p:nvPr/>
            </p:nvSpPr>
            <p:spPr bwMode="auto">
              <a:xfrm>
                <a:off x="7503" y="4471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Ы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76" name="Rectangle 31"/>
              <p:cNvSpPr>
                <a:spLocks noChangeArrowheads="1"/>
              </p:cNvSpPr>
              <p:nvPr/>
            </p:nvSpPr>
            <p:spPr bwMode="auto">
              <a:xfrm>
                <a:off x="7503" y="4053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М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77" name="Rectangle 32"/>
              <p:cNvSpPr>
                <a:spLocks noChangeArrowheads="1"/>
              </p:cNvSpPr>
              <p:nvPr/>
            </p:nvSpPr>
            <p:spPr bwMode="auto">
              <a:xfrm>
                <a:off x="7503" y="3635"/>
                <a:ext cx="419" cy="41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Ұ</a:t>
                </a:r>
                <a:endParaRPr lang="ru-RU">
                  <a:latin typeface="Tahoma" pitchFamily="34" charset="0"/>
                </a:endParaRPr>
              </a:p>
            </p:txBody>
          </p:sp>
          <p:sp>
            <p:nvSpPr>
              <p:cNvPr id="10278" name="Rectangle 33"/>
              <p:cNvSpPr>
                <a:spLocks noChangeArrowheads="1"/>
              </p:cNvSpPr>
              <p:nvPr/>
            </p:nvSpPr>
            <p:spPr bwMode="auto">
              <a:xfrm>
                <a:off x="7502" y="3216"/>
                <a:ext cx="421" cy="4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k-KZ">
                    <a:latin typeface="Tahoma" pitchFamily="34" charset="0"/>
                  </a:rPr>
                  <a:t>Қ</a:t>
                </a:r>
                <a:endParaRPr lang="ru-RU">
                  <a:latin typeface="Tahoma" pitchFamily="34" charset="0"/>
                </a:endParaRPr>
              </a:p>
            </p:txBody>
          </p:sp>
        </p:grpSp>
      </p:grpSp>
      <p:sp>
        <p:nvSpPr>
          <p:cNvPr id="10244" name="Rectangle 33"/>
          <p:cNvSpPr>
            <a:spLocks noChangeArrowheads="1"/>
          </p:cNvSpPr>
          <p:nvPr/>
        </p:nvSpPr>
        <p:spPr bwMode="auto">
          <a:xfrm>
            <a:off x="2895600" y="4038600"/>
            <a:ext cx="381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  <a:endParaRPr lang="ru-RU"/>
          </a:p>
        </p:txBody>
      </p:sp>
      <p:sp>
        <p:nvSpPr>
          <p:cNvPr id="10245" name="Rectangle 34"/>
          <p:cNvSpPr>
            <a:spLocks noChangeArrowheads="1"/>
          </p:cNvSpPr>
          <p:nvPr/>
        </p:nvSpPr>
        <p:spPr bwMode="auto">
          <a:xfrm>
            <a:off x="3886200" y="29718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  <a:endParaRPr lang="ru-RU"/>
          </a:p>
        </p:txBody>
      </p:sp>
      <p:sp>
        <p:nvSpPr>
          <p:cNvPr id="10246" name="Rectangle 35"/>
          <p:cNvSpPr>
            <a:spLocks noChangeArrowheads="1"/>
          </p:cNvSpPr>
          <p:nvPr/>
        </p:nvSpPr>
        <p:spPr bwMode="auto">
          <a:xfrm>
            <a:off x="4572000" y="3048000"/>
            <a:ext cx="304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  <a:endParaRPr lang="ru-RU"/>
          </a:p>
        </p:txBody>
      </p:sp>
      <p:sp>
        <p:nvSpPr>
          <p:cNvPr id="10247" name="Rectangle 36"/>
          <p:cNvSpPr>
            <a:spLocks noChangeArrowheads="1"/>
          </p:cNvSpPr>
          <p:nvPr/>
        </p:nvSpPr>
        <p:spPr bwMode="auto">
          <a:xfrm>
            <a:off x="4267200" y="3429000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  <a:endParaRPr lang="ru-RU"/>
          </a:p>
        </p:txBody>
      </p:sp>
      <p:sp>
        <p:nvSpPr>
          <p:cNvPr id="10248" name="Rectangle 37"/>
          <p:cNvSpPr>
            <a:spLocks noChangeArrowheads="1"/>
          </p:cNvSpPr>
          <p:nvPr/>
        </p:nvSpPr>
        <p:spPr bwMode="auto">
          <a:xfrm>
            <a:off x="5486400" y="1752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5</a:t>
            </a:r>
            <a:endParaRPr lang="ru-RU"/>
          </a:p>
        </p:txBody>
      </p:sp>
      <p:sp>
        <p:nvSpPr>
          <p:cNvPr id="10249" name="Rectangle 38"/>
          <p:cNvSpPr>
            <a:spLocks noChangeArrowheads="1"/>
          </p:cNvSpPr>
          <p:nvPr/>
        </p:nvSpPr>
        <p:spPr bwMode="auto">
          <a:xfrm>
            <a:off x="5257800" y="4419600"/>
            <a:ext cx="228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6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388</Words>
  <Application>Microsoft Office PowerPoint</Application>
  <PresentationFormat>Экран (4:3)</PresentationFormat>
  <Paragraphs>234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Tahoma</vt:lpstr>
      <vt:lpstr>Times New Roman</vt:lpstr>
      <vt:lpstr>Arial Black</vt:lpstr>
      <vt:lpstr>Wingdings</vt:lpstr>
      <vt:lpstr>Оформление по умолчанию</vt:lpstr>
      <vt:lpstr>Тақырыбы:</vt:lpstr>
      <vt:lpstr>Мақсаты:</vt:lpstr>
      <vt:lpstr>Сөзжұмбақ</vt:lpstr>
      <vt:lpstr>Сөзжұмбақ</vt:lpstr>
      <vt:lpstr>Сөзжұмбақ</vt:lpstr>
      <vt:lpstr>Сөзжұмбақ</vt:lpstr>
      <vt:lpstr>Сөзжұмбақ</vt:lpstr>
      <vt:lpstr>Сөзжұмбақ</vt:lpstr>
      <vt:lpstr>Сөзжұмбақ</vt:lpstr>
      <vt:lpstr>Слайд 10</vt:lpstr>
      <vt:lpstr> </vt:lpstr>
      <vt:lpstr>Слайд 12</vt:lpstr>
      <vt:lpstr>Слайд 13</vt:lpstr>
      <vt:lpstr>Слайд 14</vt:lpstr>
      <vt:lpstr> </vt:lpstr>
      <vt:lpstr>Қорықтар</vt:lpstr>
      <vt:lpstr>Құлан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Экологиялық есептер</vt:lpstr>
      <vt:lpstr>Қызыл кітап</vt:lpstr>
      <vt:lpstr>Слайд 27</vt:lpstr>
      <vt:lpstr>Табиғат жанашырларының ережелері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Majitov Nurken</cp:lastModifiedBy>
  <cp:revision>15</cp:revision>
  <cp:lastPrinted>1601-01-01T00:00:00Z</cp:lastPrinted>
  <dcterms:created xsi:type="dcterms:W3CDTF">1601-01-01T00:00:00Z</dcterms:created>
  <dcterms:modified xsi:type="dcterms:W3CDTF">2012-01-14T21:06:20Z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1446816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D5.0.5</vt:lpwstr>
  </property>
  <property fmtid="{D5CDD505-2E9C-101B-9397-08002B2CF9AE}" name="Version" pid="5">
    <vt:i4>1</vt:i4>
  </property>
</Properties>
</file>