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7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00"/>
    <a:srgbClr val="FF9A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4660"/>
  </p:normalViewPr>
  <p:slideViewPr>
    <p:cSldViewPr>
      <p:cViewPr varScale="1">
        <p:scale>
          <a:sx n="106" d="100"/>
          <a:sy n="106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43937-FF4C-4508-A5E2-7DA83F49E69B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9D745-46F6-4A7F-B600-1CD7D162F3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Найти закономерность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Найти закономерность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Найти закономерность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в числовом кроссворде решить примеры по горизонтали и вертикали, получим ещё</a:t>
            </a:r>
            <a:r>
              <a:rPr lang="ru-RU" baseline="0" dirty="0" smtClean="0"/>
              <a:t> два примера . Их ответы должны совпадать.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9D745-46F6-4A7F-B600-1CD7D162F37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60D56-47E0-404D-879D-2EAD1FEDDDD4}" type="datetimeFigureOut">
              <a:rPr lang="ru-RU" smtClean="0"/>
              <a:pPr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28C7-F80F-4C03-9851-66221889D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9801/134091466.193/0_fd600_5c61da45_S" TargetMode="External"/><Relationship Id="rId7" Type="http://schemas.openxmlformats.org/officeDocument/2006/relationships/hyperlink" Target="http://pocketmedia.ign.com/media/news/image/games/maya/mayabee.jpg" TargetMode="External"/><Relationship Id="rId2" Type="http://schemas.openxmlformats.org/officeDocument/2006/relationships/hyperlink" Target="http://img-fotki.yandex.ru/get/6840/134091466.197/0_ffa53_250af61e_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eselajashkola.ru/klass/zadachi/zanimatelnye-zadachi-shkolnikov/-" TargetMode="External"/><Relationship Id="rId5" Type="http://schemas.openxmlformats.org/officeDocument/2006/relationships/hyperlink" Target="http://linda6035.ucoz.ru/" TargetMode="External"/><Relationship Id="rId4" Type="http://schemas.openxmlformats.org/officeDocument/2006/relationships/hyperlink" Target="http://img-fotki.yandex.ru/get/9489/134091466.193/0_fd5fe_c7d832ae_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285852" y="2285992"/>
            <a:ext cx="7500990" cy="3912645"/>
            <a:chOff x="1115616" y="2146448"/>
            <a:chExt cx="7165477" cy="444083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152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15020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16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Автор : </a:t>
              </a:r>
              <a:r>
                <a:rPr lang="ru-RU" sz="1600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Зобнина</a:t>
              </a:r>
              <a:r>
                <a:rPr lang="ru-RU" sz="16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Ирина Евгеньевна, </a:t>
              </a:r>
              <a:endPara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учитель начальных классов</a:t>
              </a:r>
            </a:p>
            <a:p>
              <a:pPr algn="ctr">
                <a:defRPr/>
              </a:pPr>
              <a:r>
                <a:rPr lang="ru-RU" sz="16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Школы – лицея № 101</a:t>
              </a:r>
              <a:endPara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16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г.Караганды</a:t>
              </a:r>
              <a:endParaRPr lang="ru-RU" sz="16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2014</a:t>
              </a:r>
              <a:endPara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14546" y="714356"/>
            <a:ext cx="5143536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Считай, смекай, отгадывай!</a:t>
            </a:r>
            <a:endParaRPr lang="ru-RU" sz="5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3414" y="5143512"/>
            <a:ext cx="1325791" cy="1433511"/>
          </a:xfrm>
          <a:prstGeom prst="rect">
            <a:avLst/>
          </a:prstGeom>
          <a:noFill/>
        </p:spPr>
      </p:pic>
      <p:sp>
        <p:nvSpPr>
          <p:cNvPr id="9" name="Управляющая кнопка: сведения 8">
            <a:hlinkClick r:id="rId4" action="ppaction://hlinksldjump" highlightClick="1"/>
          </p:cNvPr>
          <p:cNvSpPr/>
          <p:nvPr/>
        </p:nvSpPr>
        <p:spPr>
          <a:xfrm>
            <a:off x="1714480" y="5786454"/>
            <a:ext cx="571504" cy="500066"/>
          </a:xfrm>
          <a:prstGeom prst="actionButtonInformation">
            <a:avLst/>
          </a:prstGeom>
          <a:solidFill>
            <a:srgbClr val="FFCC6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71736" y="3714752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Сложение и вычитание чисел в пределах 100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571480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Подумай и ответь:</a:t>
            </a:r>
            <a:endParaRPr lang="ru-RU" sz="4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3214686"/>
            <a:ext cx="5072098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3429000"/>
            <a:ext cx="5214974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быстрее переплывёт речку – утята или цыплята?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3429000"/>
            <a:ext cx="5214974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Цыплята плавать не умеют.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3429000"/>
            <a:ext cx="5214974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4857760"/>
            <a:ext cx="5214974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182563" algn="l"/>
              </a:tabLst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Гусь на двух ногах весит 2 кг. Сколько он будет весить, стоя на 1 ноге?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4857760"/>
            <a:ext cx="5214974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кг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857760"/>
            <a:ext cx="514353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28860" y="2000240"/>
            <a:ext cx="5214974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отца 6 сыновей. Каждый сын имеет сестру. Сколько детей у этого отца?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2000240"/>
            <a:ext cx="5214974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2000240"/>
            <a:ext cx="5214974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правляющая кнопка: домой 15">
            <a:hlinkClick r:id="" action="ppaction://hlinkshowjump?jump=endshow" highlightClick="1"/>
          </p:cNvPr>
          <p:cNvSpPr/>
          <p:nvPr/>
        </p:nvSpPr>
        <p:spPr>
          <a:xfrm>
            <a:off x="8215338" y="6000768"/>
            <a:ext cx="642942" cy="571504"/>
          </a:xfrm>
          <a:prstGeom prst="actionButtonHome">
            <a:avLst/>
          </a:prstGeom>
          <a:solidFill>
            <a:srgbClr val="FFCC6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1357290" y="714357"/>
            <a:ext cx="7329510" cy="85725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Фон </a:t>
            </a:r>
            <a:r>
              <a:rPr kumimoji="0" lang="ru-RU" sz="1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http://img-fotki.yandex.ru/get/6840/134091466.197/0_ffa53_250af61e_S</a:t>
            </a:r>
            <a:endParaRPr kumimoji="0" lang="ru-RU" sz="1400" b="0" i="0" u="sng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Пчёлы и соты 1 </a:t>
            </a:r>
            <a:r>
              <a:rPr kumimoji="0" lang="ru-RU" sz="1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3"/>
              </a:rPr>
              <a:t>http://img-fotki.yandex.ru/get/9801/134091466.193/0_fd600_5c61da45_S</a:t>
            </a: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Пчёлы и соты 2 </a:t>
            </a:r>
            <a:r>
              <a:rPr kumimoji="0" lang="ru-RU" sz="1400" b="0" i="0" u="sng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4"/>
              </a:rPr>
              <a:t>http://img-fotki.yandex.ru/get/9489/134091466.193/0_fd5fe_c7d832ae_S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285852" y="214290"/>
            <a:ext cx="7400948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источники: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Группа 6"/>
          <p:cNvGrpSpPr/>
          <p:nvPr/>
        </p:nvGrpSpPr>
        <p:grpSpPr>
          <a:xfrm>
            <a:off x="1285852" y="1571612"/>
            <a:ext cx="7429553" cy="3775716"/>
            <a:chOff x="607488" y="1344094"/>
            <a:chExt cx="7925326" cy="3975010"/>
          </a:xfrm>
        </p:grpSpPr>
        <p:grpSp>
          <p:nvGrpSpPr>
            <p:cNvPr id="5" name="Группа 1"/>
            <p:cNvGrpSpPr>
              <a:grpSpLocks/>
            </p:cNvGrpSpPr>
            <p:nvPr/>
          </p:nvGrpSpPr>
          <p:grpSpPr bwMode="auto">
            <a:xfrm>
              <a:off x="607488" y="1344094"/>
              <a:ext cx="7925326" cy="3676852"/>
              <a:chOff x="607288" y="-815361"/>
              <a:chExt cx="7925152" cy="4596260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607288" y="-815361"/>
                <a:ext cx="7925152" cy="39486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Вы можете использовать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данное оформление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для создания своих презентаций,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но в своей презентации вы должны указать 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  <a:latin typeface="Monotype Corsiva" pitchFamily="66" charset="0"/>
                  </a:rPr>
                  <a:t>источник шаблона: </a:t>
                </a:r>
              </a:p>
              <a:p>
                <a:pPr algn="ctr">
                  <a:defRPr/>
                </a:pPr>
                <a:endParaRPr lang="ru-RU" sz="800" dirty="0">
                  <a:solidFill>
                    <a:prstClr val="black"/>
                  </a:solidFill>
                  <a:latin typeface="Monotype Corsiva" pitchFamily="66" charset="0"/>
                </a:endParaRPr>
              </a:p>
              <a:p>
                <a:pPr algn="ctr">
                  <a:defRPr/>
                </a:pP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Лидия Петровна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учитель начальных классов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МКОУ «СОШ ст. Евсино»</a:t>
                </a:r>
              </a:p>
              <a:p>
                <a:pPr algn="ctr">
                  <a:defRPr/>
                </a:pPr>
                <a:r>
                  <a:rPr lang="ru-RU" dirty="0" err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Искитимского</a:t>
                </a: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 района</a:t>
                </a:r>
              </a:p>
              <a:p>
                <a:pPr algn="ctr">
                  <a:defRPr/>
                </a:pPr>
                <a:r>
                  <a:rPr lang="ru-RU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Новосибирской области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Прямоугольник 3"/>
              <p:cNvSpPr>
                <a:spLocks noChangeArrowheads="1"/>
              </p:cNvSpPr>
              <p:nvPr/>
            </p:nvSpPr>
            <p:spPr bwMode="auto">
              <a:xfrm>
                <a:off x="2664779" y="3133264"/>
                <a:ext cx="3628503" cy="6476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Сайт </a:t>
                </a:r>
                <a:r>
                  <a:rPr lang="en-US" sz="2000" b="1" dirty="0">
                    <a:solidFill>
                      <a:prstClr val="black"/>
                    </a:solidFill>
                    <a:latin typeface="Monotype Corsiva" pitchFamily="66" charset="0"/>
                    <a:hlinkClick r:id="rId5"/>
                  </a:rPr>
                  <a:t>http://linda6035.ucoz.ru/</a:t>
                </a:r>
                <a:r>
                  <a:rPr lang="ru-RU" sz="2000" b="1" dirty="0">
                    <a:solidFill>
                      <a:prstClr val="black"/>
                    </a:solidFill>
                    <a:latin typeface="Monotype Corsiva" pitchFamily="66" charset="0"/>
                  </a:rPr>
                  <a:t>    </a:t>
                </a:r>
                <a:r>
                  <a:rPr lang="ru-RU" sz="2000" b="1" i="1" dirty="0">
                    <a:solidFill>
                      <a:prstClr val="black"/>
                    </a:solidFill>
                    <a:latin typeface="Monotype Corsiva" pitchFamily="66" charset="0"/>
                  </a:rPr>
                  <a:t>  </a:t>
                </a:r>
                <a:endParaRPr lang="ru-RU" sz="2000" b="1" dirty="0">
                  <a:solidFill>
                    <a:prstClr val="black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283999" y="4878904"/>
              <a:ext cx="5844539" cy="440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СПАСИБО АВТОРАМ ФОНОВ И КАРТИНОК</a:t>
              </a: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285852" y="5429264"/>
            <a:ext cx="7143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http://veselajashkola.ru/klass/zadachi/zanimatelnye-zadachi-shkolnikov/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6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занимательные задачи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http://pocketmedia.ign.com/media/news/image/games/maya/mayabee.jpg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пчёлка</a:t>
            </a:r>
          </a:p>
          <a:p>
            <a:r>
              <a:rPr lang="ru-RU" sz="1400" b="1" dirty="0" err="1" smtClean="0"/>
              <a:t>Беденко</a:t>
            </a:r>
            <a:r>
              <a:rPr lang="ru-RU" sz="1400" b="1" dirty="0" smtClean="0"/>
              <a:t> М.В.Математика: </a:t>
            </a:r>
            <a:r>
              <a:rPr lang="ru-RU" sz="1400" b="1" dirty="0" err="1" smtClean="0"/>
              <a:t>Суперблиц</a:t>
            </a:r>
            <a:r>
              <a:rPr lang="ru-RU" sz="1400" b="1" dirty="0" smtClean="0"/>
              <a:t>: 3 класс, 1-е полугодие – числовой кроссворд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2285992"/>
            <a:ext cx="75009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6000" b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8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93666" y="4357694"/>
            <a:ext cx="1950299" cy="2108760"/>
          </a:xfrm>
          <a:prstGeom prst="rect">
            <a:avLst/>
          </a:prstGeom>
          <a:noFill/>
        </p:spPr>
      </p:pic>
      <p:sp>
        <p:nvSpPr>
          <p:cNvPr id="10" name="Прямоугольная выноска 9"/>
          <p:cNvSpPr/>
          <p:nvPr/>
        </p:nvSpPr>
        <p:spPr>
          <a:xfrm>
            <a:off x="1857356" y="785794"/>
            <a:ext cx="6000792" cy="3357586"/>
          </a:xfrm>
          <a:prstGeom prst="wedgeRectCallout">
            <a:avLst>
              <a:gd name="adj1" fmla="val -9714"/>
              <a:gd name="adj2" fmla="val 75328"/>
            </a:avLst>
          </a:prstGeom>
          <a:solidFill>
            <a:srgbClr val="FFCC66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Дорогие ребята!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Пчёлки –очень трудолюбивые насекомые.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Надеюсь, что вы тоже  не ленитесь в школе и получаете хорошие знания. Давайте это проверим! 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Ответьте на мои вопросы. Правильный ответ вы найдёте на обратной стороне карточки. Полетели!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571480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 действия:</a:t>
            </a:r>
            <a:endParaRPr lang="ru-RU" sz="4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7+7-4=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10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57422" y="1857364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9+8-7=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10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16-8+2=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10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pic>
        <p:nvPicPr>
          <p:cNvPr id="16386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3414" y="5143512"/>
            <a:ext cx="1325791" cy="14335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571480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 действия:</a:t>
            </a:r>
            <a:endParaRPr lang="ru-RU" sz="4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9+2-10=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1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7+7+3=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17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10+10+7=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27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pic>
        <p:nvPicPr>
          <p:cNvPr id="12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3414" y="5143512"/>
            <a:ext cx="1325791" cy="14335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571480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 действия:</a:t>
            </a:r>
            <a:endParaRPr lang="ru-RU" sz="4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6+6- 4=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8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13-7+4=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10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5+4+3=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12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pic>
        <p:nvPicPr>
          <p:cNvPr id="12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3414" y="5143512"/>
            <a:ext cx="1325791" cy="14335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571480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Реши числовой кроссворд:</a:t>
            </a:r>
            <a:endParaRPr lang="ru-RU" sz="4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3414" y="5143512"/>
            <a:ext cx="1325791" cy="1433511"/>
          </a:xfrm>
          <a:prstGeom prst="rect">
            <a:avLst/>
          </a:prstGeom>
          <a:noFill/>
        </p:spPr>
      </p:pic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785918" y="1643050"/>
          <a:ext cx="6096000" cy="4114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6715140" y="1643050"/>
            <a:ext cx="1143008" cy="785818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1643050"/>
            <a:ext cx="1143008" cy="785818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33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15140" y="1643050"/>
            <a:ext cx="1143008" cy="7858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715140" y="3286124"/>
            <a:ext cx="1143008" cy="785818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15140" y="3286124"/>
            <a:ext cx="1143008" cy="785818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36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15140" y="3286124"/>
            <a:ext cx="1143008" cy="7858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857356" y="4929198"/>
            <a:ext cx="1143008" cy="785818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57356" y="4929198"/>
            <a:ext cx="1143008" cy="785818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35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857356" y="4929198"/>
            <a:ext cx="1143008" cy="7858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286248" y="4929198"/>
            <a:ext cx="1143008" cy="785818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86248" y="4929198"/>
            <a:ext cx="1143008" cy="785818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34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86248" y="4929198"/>
            <a:ext cx="1143008" cy="7858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715140" y="4929198"/>
            <a:ext cx="1143008" cy="785818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715140" y="4929198"/>
            <a:ext cx="1143008" cy="785818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chemeClr val="bg1"/>
                </a:solidFill>
              </a:rPr>
              <a:t>69</a:t>
            </a:r>
            <a:endParaRPr lang="ru-RU" sz="5000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715140" y="4929198"/>
            <a:ext cx="1143008" cy="78581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571480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Сравни:</a:t>
            </a:r>
            <a:endParaRPr lang="ru-RU" sz="4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7+5…6+6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7+5 = 6+6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12-4…11-4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12-4&gt;11-4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8+4…7+6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8+4&lt;7+6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pic>
        <p:nvPicPr>
          <p:cNvPr id="12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3414" y="5143512"/>
            <a:ext cx="1325791" cy="14335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571480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Вырази :</a:t>
            </a:r>
            <a:endParaRPr lang="ru-RU" sz="4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1дм 2см =…см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 см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24см = …дм…см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дм 4 см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4дм6см=…см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46 см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pic>
        <p:nvPicPr>
          <p:cNvPr id="12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3414" y="5143512"/>
            <a:ext cx="1325791" cy="14335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43042" y="571480"/>
            <a:ext cx="614366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>
                  <a:solidFill>
                    <a:srgbClr val="FF9A05"/>
                  </a:solidFill>
                </a:ln>
                <a:solidFill>
                  <a:srgbClr val="FFCC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Вырази :</a:t>
            </a:r>
            <a:endParaRPr lang="ru-RU" sz="4400" b="1" dirty="0">
              <a:ln w="11430">
                <a:solidFill>
                  <a:srgbClr val="FF9A05"/>
                </a:solidFill>
              </a:ln>
              <a:solidFill>
                <a:srgbClr val="FFCC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5дес. 6ед. =…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56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1857364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дес.7ед.=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428860" y="3357562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CC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дес.0ед. = 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rgbClr val="FF9A0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28860" y="4857760"/>
            <a:ext cx="4429156" cy="8572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5000" dirty="0"/>
          </a:p>
        </p:txBody>
      </p:sp>
      <p:pic>
        <p:nvPicPr>
          <p:cNvPr id="12" name="Picture 2" descr="http://pocketmedia.ign.com/media/news/image/games/maya/mayabee.jp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3414" y="5143512"/>
            <a:ext cx="1325791" cy="143351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373</Words>
  <Application>Microsoft Office PowerPoint</Application>
  <PresentationFormat>Экран (4:3)</PresentationFormat>
  <Paragraphs>123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2014-09-19T16:10:34Z</dcterms:created>
  <dcterms:modified xsi:type="dcterms:W3CDTF">2014-09-25T03:27:26Z</dcterms:modified>
</cp:coreProperties>
</file>