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8E2CA"/>
    <a:srgbClr val="A0BF6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lenaranko.ucoz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lesya-emelyanova.ru/index-zagadki-slogovye_perevertyshi.html" TargetMode="External"/><Relationship Id="rId4" Type="http://schemas.openxmlformats.org/officeDocument/2006/relationships/hyperlink" Target="http://img-fotki.yandex.ru/get/4518/111874181.62/0_8d14d_cfa59fef_XL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000240"/>
            <a:ext cx="85011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9050">
                  <a:solidFill>
                    <a:srgbClr val="003300"/>
                  </a:solidFill>
                </a:ln>
                <a:solidFill>
                  <a:srgbClr val="C8E2CA"/>
                </a:solidFill>
                <a:latin typeface="Monotype Corsiva" pitchFamily="66" charset="0"/>
                <a:cs typeface="Times New Roman" pitchFamily="18" charset="0"/>
              </a:rPr>
              <a:t>«Слоговые перевёртыши»</a:t>
            </a:r>
          </a:p>
          <a:p>
            <a:pPr algn="ctr"/>
            <a:endParaRPr lang="ru-RU" sz="2000" b="1" dirty="0" smtClean="0">
              <a:ln w="19050">
                <a:solidFill>
                  <a:srgbClr val="003300"/>
                </a:solidFill>
              </a:ln>
              <a:solidFill>
                <a:srgbClr val="C8E2CA"/>
              </a:solidFill>
              <a:latin typeface="Monotype Corsiva" pitchFamily="66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2700">
                  <a:solidFill>
                    <a:srgbClr val="003300"/>
                  </a:solidFill>
                </a:ln>
                <a:solidFill>
                  <a:srgbClr val="C8E2CA"/>
                </a:solidFill>
                <a:latin typeface="Monotype Corsiva" pitchFamily="66" charset="0"/>
                <a:cs typeface="Times New Roman" pitchFamily="18" charset="0"/>
              </a:rPr>
              <a:t>1-2 класс</a:t>
            </a:r>
          </a:p>
          <a:p>
            <a:pPr algn="ctr"/>
            <a:r>
              <a:rPr lang="ru-RU" sz="2000" b="1" dirty="0" smtClean="0">
                <a:ln w="12700">
                  <a:solidFill>
                    <a:srgbClr val="003300"/>
                  </a:solidFill>
                </a:ln>
                <a:solidFill>
                  <a:srgbClr val="C8E2CA"/>
                </a:solidFill>
                <a:latin typeface="Monotype Corsiva" pitchFamily="66" charset="0"/>
                <a:cs typeface="Times New Roman" pitchFamily="18" charset="0"/>
              </a:rPr>
              <a:t>УМК любой</a:t>
            </a:r>
            <a:endParaRPr lang="ru-RU" sz="2000" b="1" dirty="0">
              <a:ln w="12700">
                <a:solidFill>
                  <a:srgbClr val="003300"/>
                </a:solidFill>
              </a:ln>
              <a:solidFill>
                <a:srgbClr val="C8E2CA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492919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Автор : </a:t>
            </a:r>
            <a:r>
              <a:rPr lang="ru-RU" dirty="0" err="1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Зобнина</a:t>
            </a:r>
            <a:r>
              <a:rPr lang="ru-RU" dirty="0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Ирина Евгеньевна, </a:t>
            </a:r>
          </a:p>
          <a:p>
            <a:pPr algn="ctr">
              <a:defRPr/>
            </a:pPr>
            <a:r>
              <a:rPr lang="ru-RU" dirty="0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учитель начальных классов</a:t>
            </a:r>
          </a:p>
          <a:p>
            <a:pPr algn="ctr">
              <a:defRPr/>
            </a:pPr>
            <a:r>
              <a:rPr lang="ru-RU" dirty="0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школы-лицея № 101</a:t>
            </a:r>
          </a:p>
          <a:p>
            <a:pPr algn="ctr">
              <a:defRPr/>
            </a:pPr>
            <a:r>
              <a:rPr lang="ru-RU" dirty="0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г.Караганды</a:t>
            </a:r>
          </a:p>
          <a:p>
            <a:pPr algn="ctr">
              <a:defRPr/>
            </a:pPr>
            <a:r>
              <a:rPr lang="ru-RU" dirty="0" smtClean="0">
                <a:ln>
                  <a:solidFill>
                    <a:srgbClr val="003300"/>
                  </a:solidFill>
                </a:ln>
                <a:solidFill>
                  <a:srgbClr val="C8E2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2015</a:t>
            </a:r>
            <a:endParaRPr lang="ru-RU" dirty="0" smtClean="0">
              <a:ln>
                <a:solidFill>
                  <a:srgbClr val="003300"/>
                </a:solidFill>
              </a:ln>
              <a:solidFill>
                <a:srgbClr val="C8E2CA"/>
              </a:solidFill>
            </a:endParaRPr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8572528" y="6215082"/>
            <a:ext cx="571472" cy="642918"/>
          </a:xfrm>
          <a:prstGeom prst="actionButtonInformation">
            <a:avLst/>
          </a:prstGeom>
          <a:solidFill>
            <a:srgbClr val="C8E2CA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Может под гору легко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Укатиться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солеко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́.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колесо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Пропоет: «Кукареку!»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Петушок для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цырику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курицы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Вскипятит за полчаса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Воду в брюшке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вармоса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́.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самовар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Не учиться детям в школе,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Если наступило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то́ле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Бабка старая избу 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Обсадила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нойзибу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бузиной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 востоке есть такое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Государство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Янипо́я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Япония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Возле речки </a:t>
            </a:r>
            <a:r>
              <a:rPr lang="ru-RU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Лимпопо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Обитает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гайпупо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́.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попугай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Полетел над морем вдаль</a:t>
            </a:r>
            <a:b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Быстрокрылый 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батроса́ль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альбатрос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Приезжай на Занзибар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 увидишь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кутышма́р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мартышку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14414" y="342900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Над рекой стоит 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утёс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 на нем 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растёт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насос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сосна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магазин Степан 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пошёл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 купил там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субако́л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колбасу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Спрятал бабушкину шаль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Шаловливый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качишма́ль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мальчишка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32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Оля думает, что уж</a:t>
            </a:r>
            <a:b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Не змея, а </a:t>
            </a:r>
            <a:r>
              <a:rPr lang="ru-RU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звекарю́ш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зверюшка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Говорят, сестра у Стаса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 виду просто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кравица́са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красавица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Не срывая, нюхать ландыш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Может только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корока́тыш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коротышка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32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домик звать гостей нелепо,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Коль хозяйка –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хачере́па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черепаха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500042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3600" dirty="0" smtClean="0"/>
          </a:p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Нам устроила потоп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Возле речки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харибо́б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бобриха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4" y="200024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Ванечка кричит: «Ура!»</a:t>
            </a:r>
            <a:b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 стучит в свой 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банбара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́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rgbClr val="C8E2CA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барабан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42976" y="3429000"/>
            <a:ext cx="6858048" cy="107157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Управляющая кнопка: возврат 16">
            <a:hlinkClick r:id="" action="ppaction://hlinkshowjump?jump=endshow" highlightClick="1"/>
          </p:cNvPr>
          <p:cNvSpPr/>
          <p:nvPr/>
        </p:nvSpPr>
        <p:spPr>
          <a:xfrm>
            <a:off x="8572528" y="6286520"/>
            <a:ext cx="571472" cy="571480"/>
          </a:xfrm>
          <a:prstGeom prst="actionButtonReturn">
            <a:avLst/>
          </a:prstGeom>
          <a:solidFill>
            <a:srgbClr val="C8E2CA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9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332656"/>
            <a:ext cx="8640960" cy="543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Вы можете использовать данное оформление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для создания своих презентаций,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но в своей презентации вы должны указать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источник шаблона: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Ранько Елена Алексеевна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учитель начальных классов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МАОУ лицей №21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г. Иваново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b="1" i="1" dirty="0" smtClean="0"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Сайт:</a:t>
            </a:r>
            <a:r>
              <a:rPr kumimoji="0" lang="ru-RU" sz="240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Times New Roman" pitchFamily="18" charset="0"/>
                <a:cs typeface="Arial" pitchFamily="34" charset="0"/>
                <a:hlinkClick r:id="rId3"/>
              </a:rPr>
              <a:t>http://elenaranko.ucoz.ru/</a:t>
            </a:r>
            <a:r>
              <a:rPr lang="ru-RU" sz="2400" i="1" dirty="0" smtClean="0">
                <a:latin typeface="Times New Roman" pitchFamily="18" charset="0"/>
                <a:cs typeface="Arial" pitchFamily="34" charset="0"/>
              </a:rPr>
              <a:t>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i="1" dirty="0" smtClean="0">
              <a:latin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– ресурсы: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http://img-fotki.yandex.ru/get/4518/111874181.62/0_8d14d_cfa59fef_XL.png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виньетка с бабочками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/>
              </a:rPr>
              <a:t>olesya-emelyanova.ru/index-zagadki-slogovye_perevertyshi.html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омой 2">
            <a:hlinkClick r:id="" action="ppaction://hlinkshowjump?jump=firstslide" highlightClick="1"/>
          </p:cNvPr>
          <p:cNvSpPr/>
          <p:nvPr/>
        </p:nvSpPr>
        <p:spPr>
          <a:xfrm>
            <a:off x="8572528" y="6286520"/>
            <a:ext cx="571472" cy="571480"/>
          </a:xfrm>
          <a:prstGeom prst="actionButtonHome">
            <a:avLst/>
          </a:prstGeom>
          <a:solidFill>
            <a:srgbClr val="C8E2CA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8000"/>
      </a:hlink>
      <a:folHlink>
        <a:srgbClr val="C3D69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173</Words>
  <Application>Microsoft Office PowerPoint</Application>
  <PresentationFormat>Экран (4:3)</PresentationFormat>
  <Paragraphs>66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39</cp:revision>
  <dcterms:created xsi:type="dcterms:W3CDTF">2013-09-07T18:35:40Z</dcterms:created>
  <dcterms:modified xsi:type="dcterms:W3CDTF">2015-04-02T13:41:27Z</dcterms:modified>
</cp:coreProperties>
</file>