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</p:sldIdLst>
  <p:sldSz cx="9144000" cy="5143500" type="screen16x9"/>
  <p:notesSz cx="6858000" cy="9144000"/>
  <p:custDataLst>
    <p:tags r:id="rId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A7A7"/>
    <a:srgbClr val="1C230F"/>
    <a:srgbClr val="5C8236"/>
    <a:srgbClr val="5F5F5F"/>
    <a:srgbClr val="ECFFD9"/>
    <a:srgbClr val="CCFF99"/>
    <a:srgbClr val="008000"/>
    <a:srgbClr val="330BC5"/>
    <a:srgbClr val="9900FF"/>
    <a:srgbClr val="66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642" y="-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B3EE-FAE2-4730-997A-5C2D68328EDB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0F7E-8A4E-44B2-A011-8F332DFC4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B3EE-FAE2-4730-997A-5C2D68328EDB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0F7E-8A4E-44B2-A011-8F332DFC4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B3EE-FAE2-4730-997A-5C2D68328EDB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0F7E-8A4E-44B2-A011-8F332DFC4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B3EE-FAE2-4730-997A-5C2D68328EDB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0F7E-8A4E-44B2-A011-8F332DFC4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B3EE-FAE2-4730-997A-5C2D68328EDB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0F7E-8A4E-44B2-A011-8F332DFC4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B3EE-FAE2-4730-997A-5C2D68328EDB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0F7E-8A4E-44B2-A011-8F332DFC4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B3EE-FAE2-4730-997A-5C2D68328EDB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0F7E-8A4E-44B2-A011-8F332DFC4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B3EE-FAE2-4730-997A-5C2D68328EDB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0F7E-8A4E-44B2-A011-8F332DFC4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B3EE-FAE2-4730-997A-5C2D68328EDB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0F7E-8A4E-44B2-A011-8F332DFC4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B3EE-FAE2-4730-997A-5C2D68328EDB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0F7E-8A4E-44B2-A011-8F332DFC4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B3EE-FAE2-4730-997A-5C2D68328EDB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0F7E-8A4E-44B2-A011-8F332DFC4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 cstate="print">
            <a:lum/>
          </a:blip>
          <a:srcRect/>
          <a:stretch>
            <a:fillRect t="-23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DB3EE-FAE2-4730-997A-5C2D68328EDB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20F7E-8A4E-44B2-A011-8F332DFC4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s405030.vk.me/v405030925/9274/oAWKMvL7SB0.jpg" TargetMode="External"/><Relationship Id="rId13" Type="http://schemas.openxmlformats.org/officeDocument/2006/relationships/hyperlink" Target="http://4.bp.blogspot.com/-fRPZ6TKjWBg/TjY-6f22cvI/AAAAAAAABLU/yVR-BHDVSQo/s1600/elephants-kenya_36879_990x742.jpg" TargetMode="External"/><Relationship Id="rId3" Type="http://schemas.openxmlformats.org/officeDocument/2006/relationships/hyperlink" Target="http://goldina-myclas.ucoz.ru/avatar/shapka.png" TargetMode="External"/><Relationship Id="rId7" Type="http://schemas.openxmlformats.org/officeDocument/2006/relationships/hyperlink" Target="http://www.zastavki.com/pictures/640x480/2015/Animals___Wolves_and_Foxes_A_pack_of_wolves_in_the_woods_094534_29.jpg" TargetMode="External"/><Relationship Id="rId12" Type="http://schemas.openxmlformats.org/officeDocument/2006/relationships/hyperlink" Target="http://www.wallpapersam.com/wallpapers/2013/03/Threewild-lynx-cat-eyes-looking--1280x1280.jpg" TargetMode="External"/><Relationship Id="rId2" Type="http://schemas.openxmlformats.org/officeDocument/2006/relationships/hyperlink" Target="http://didaktor.ru/shablony-dlya-vypolneniya-priyoma-listani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0.liveinternet.ru/images/attach/c/10/111/391/111391912_14.jpg" TargetMode="External"/><Relationship Id="rId11" Type="http://schemas.openxmlformats.org/officeDocument/2006/relationships/hyperlink" Target="http://2.bp.blogspot.com/-f77VlA9vgXQ/UD5Le48ZM9I/AAAAAAAAIfk/6DTNmRif7l4/s1600/Sumatran+tiger+and+cub+Oklahoma+City+Zoo+2011+pic+Jim+Beckel.jpg-" TargetMode="External"/><Relationship Id="rId5" Type="http://schemas.openxmlformats.org/officeDocument/2006/relationships/hyperlink" Target="http://kaleidoskopsniper.com/wp-content/uploads/2014/01/%D0%A1%D0%BE%D0%B2%D0%B5%D1%82%D1%81%D0%BA%D0%B8%D0%B5-%D1%84%D0%B8%D0%BB%D1%8C%D0%BC%D1%8B-%D1%81%D0%BA%D0%B0%D0%B7%D0%BA%D0%B8.jpg" TargetMode="External"/><Relationship Id="rId15" Type="http://schemas.openxmlformats.org/officeDocument/2006/relationships/hyperlink" Target="http://www.mrwallpaper.com/wallpapers/Giraffe-Parental-Love-1280x800.jpg" TargetMode="External"/><Relationship Id="rId10" Type="http://schemas.openxmlformats.org/officeDocument/2006/relationships/hyperlink" Target="http://femour.com/wp-content/uploads/2012/09/Wild-Animals-2-930x1200.jpg" TargetMode="External"/><Relationship Id="rId4" Type="http://schemas.openxmlformats.org/officeDocument/2006/relationships/hyperlink" Target="http://goldina-myclas.ucoz.ru/logotip/risunok5.jpg" TargetMode="External"/><Relationship Id="rId9" Type="http://schemas.openxmlformats.org/officeDocument/2006/relationships/hyperlink" Target="http://i03.fotocdn.net/s2/150/public_pin_m/265/2280327317.jpg" TargetMode="External"/><Relationship Id="rId14" Type="http://schemas.openxmlformats.org/officeDocument/2006/relationships/hyperlink" Target="http://www.zastavki.com/pictures/originals/2014/Animals___Wild_artiodactyls_____Camel_with_cub_083110_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ap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906" y="141480"/>
            <a:ext cx="6000792" cy="803660"/>
          </a:xfrm>
          <a:prstGeom prst="rect">
            <a:avLst/>
          </a:prstGeom>
        </p:spPr>
      </p:pic>
      <p:pic>
        <p:nvPicPr>
          <p:cNvPr id="5" name="Рисунок 4" descr="risunok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8"/>
            <a:ext cx="1143008" cy="101038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Подзаголовок 4"/>
          <p:cNvSpPr txBox="1">
            <a:spLocks/>
          </p:cNvSpPr>
          <p:nvPr/>
        </p:nvSpPr>
        <p:spPr bwMode="auto">
          <a:xfrm>
            <a:off x="2714612" y="3571882"/>
            <a:ext cx="3953716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b="1" i="1" dirty="0" err="1" smtClean="0">
                <a:solidFill>
                  <a:srgbClr val="1C230F"/>
                </a:solidFill>
                <a:latin typeface="Times New Roman" pitchFamily="18" charset="0"/>
                <a:cs typeface="Times New Roman" pitchFamily="18" charset="0"/>
              </a:rPr>
              <a:t>Зобнина</a:t>
            </a:r>
            <a:r>
              <a:rPr lang="ru-RU" b="1" i="1" dirty="0" smtClean="0">
                <a:solidFill>
                  <a:srgbClr val="1C230F"/>
                </a:solidFill>
                <a:latin typeface="Times New Roman" pitchFamily="18" charset="0"/>
                <a:cs typeface="Times New Roman" pitchFamily="18" charset="0"/>
              </a:rPr>
              <a:t> Ирина Евгеньевна, </a:t>
            </a:r>
            <a:endParaRPr lang="ru-RU" b="1" i="1" dirty="0">
              <a:solidFill>
                <a:srgbClr val="1C230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ru-RU" b="1" i="1" dirty="0">
                <a:solidFill>
                  <a:srgbClr val="1C230F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b="1" i="1" dirty="0" smtClean="0">
                <a:solidFill>
                  <a:srgbClr val="1C230F"/>
                </a:solidFill>
                <a:latin typeface="Times New Roman" pitchFamily="18" charset="0"/>
                <a:cs typeface="Times New Roman" pitchFamily="18" charset="0"/>
              </a:rPr>
              <a:t>начальных классов</a:t>
            </a:r>
            <a:endParaRPr lang="ru-RU" b="1" i="1" dirty="0">
              <a:solidFill>
                <a:srgbClr val="1C230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ru-RU" b="1" i="1" dirty="0">
                <a:solidFill>
                  <a:srgbClr val="1C230F"/>
                </a:solidFill>
                <a:latin typeface="Times New Roman" pitchFamily="18" charset="0"/>
                <a:cs typeface="Times New Roman" pitchFamily="18" charset="0"/>
              </a:rPr>
              <a:t>школа-лицей № 101,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b="1" i="1" dirty="0">
                <a:solidFill>
                  <a:srgbClr val="1C230F"/>
                </a:solidFill>
                <a:latin typeface="Times New Roman" pitchFamily="18" charset="0"/>
                <a:cs typeface="Times New Roman" pitchFamily="18" charset="0"/>
              </a:rPr>
              <a:t>г. Караганда, Республика Казахстан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50018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i="1" dirty="0" smtClean="0">
                <a:solidFill>
                  <a:srgbClr val="1C2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Интерактивный альбом</a:t>
            </a:r>
          </a:p>
          <a:p>
            <a:pPr algn="ctr"/>
            <a:r>
              <a:rPr lang="ru-RU" sz="4800" i="1" dirty="0" smtClean="0">
                <a:solidFill>
                  <a:srgbClr val="1C2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«Семьи диких </a:t>
            </a:r>
            <a:r>
              <a:rPr lang="ru-RU" sz="4800" i="1" dirty="0" smtClean="0">
                <a:solidFill>
                  <a:srgbClr val="1C2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животных»</a:t>
            </a:r>
            <a:endParaRPr lang="ru-RU" sz="4800" i="1" dirty="0">
              <a:solidFill>
                <a:srgbClr val="1C23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4429124" y="214171"/>
            <a:ext cx="4356000" cy="4608000"/>
          </a:xfrm>
          <a:prstGeom prst="rect">
            <a:avLst/>
          </a:prstGeom>
          <a:blipFill dpi="0" rotWithShape="1">
            <a:blip r:embed="rId2"/>
            <a:srcRect/>
            <a:stretch>
              <a:fillRect l="-1000" t="-1000" r="-1000" b="-1000"/>
            </a:stretch>
          </a:blipFill>
          <a:ln w="44450" cmpd="sng">
            <a:solidFill>
              <a:srgbClr val="5F5F5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29124" y="214171"/>
            <a:ext cx="4356000" cy="4608000"/>
          </a:xfrm>
          <a:prstGeom prst="rect">
            <a:avLst/>
          </a:prstGeom>
          <a:blipFill dpi="0" rotWithShape="1">
            <a:blip r:embed="rId3"/>
            <a:srcRect/>
            <a:stretch>
              <a:fillRect l="-1000" t="-1000" r="-1000" b="-1000"/>
            </a:stretch>
          </a:blipFill>
          <a:ln w="44450" cmpd="sng">
            <a:solidFill>
              <a:srgbClr val="5F5F5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29124" y="214171"/>
            <a:ext cx="4356000" cy="4608000"/>
          </a:xfrm>
          <a:prstGeom prst="rect">
            <a:avLst/>
          </a:prstGeom>
          <a:blipFill dpi="0" rotWithShape="1">
            <a:blip r:embed="rId4"/>
            <a:srcRect/>
            <a:stretch>
              <a:fillRect l="-1000" t="-1000" r="-1000" b="-1000"/>
            </a:stretch>
          </a:blipFill>
          <a:ln w="44450" cmpd="sng">
            <a:solidFill>
              <a:srgbClr val="5F5F5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429124" y="214171"/>
            <a:ext cx="4356000" cy="4608000"/>
          </a:xfrm>
          <a:prstGeom prst="rect">
            <a:avLst/>
          </a:prstGeom>
          <a:blipFill dpi="0" rotWithShape="1">
            <a:blip r:embed="rId5"/>
            <a:srcRect/>
            <a:stretch>
              <a:fillRect l="-1000" t="-1000" r="-1000" b="-1000"/>
            </a:stretch>
          </a:blipFill>
          <a:ln w="44450" cmpd="sng">
            <a:solidFill>
              <a:srgbClr val="5F5F5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429124" y="214171"/>
            <a:ext cx="4356000" cy="4608000"/>
          </a:xfrm>
          <a:prstGeom prst="rect">
            <a:avLst/>
          </a:prstGeom>
          <a:blipFill dpi="0" rotWithShape="1">
            <a:blip r:embed="rId6"/>
            <a:srcRect/>
            <a:stretch>
              <a:fillRect l="-1000" t="-1000" r="-1000" b="-1000"/>
            </a:stretch>
          </a:blipFill>
          <a:ln w="44450" cmpd="sng">
            <a:solidFill>
              <a:srgbClr val="5F5F5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29124" y="214171"/>
            <a:ext cx="4356000" cy="4608000"/>
          </a:xfrm>
          <a:prstGeom prst="rect">
            <a:avLst/>
          </a:prstGeom>
          <a:blipFill dpi="0" rotWithShape="1">
            <a:blip r:embed="rId7"/>
            <a:srcRect/>
            <a:stretch>
              <a:fillRect l="-1000" t="-1000" r="-1000" b="-1000"/>
            </a:stretch>
          </a:blipFill>
          <a:ln w="44450" cmpd="sng">
            <a:solidFill>
              <a:srgbClr val="5F5F5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29124" y="214171"/>
            <a:ext cx="4356000" cy="4608000"/>
          </a:xfrm>
          <a:prstGeom prst="rect">
            <a:avLst/>
          </a:prstGeom>
          <a:blipFill dpi="0" rotWithShape="1">
            <a:blip r:embed="rId8"/>
            <a:srcRect/>
            <a:stretch>
              <a:fillRect l="-1000" t="-1000" r="-1000" b="-1000"/>
            </a:stretch>
          </a:blipFill>
          <a:ln w="44450" cmpd="sng">
            <a:solidFill>
              <a:srgbClr val="5F5F5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214171"/>
            <a:ext cx="4356000" cy="4608000"/>
          </a:xfrm>
          <a:prstGeom prst="rect">
            <a:avLst/>
          </a:prstGeom>
          <a:blipFill dpi="0" rotWithShape="1">
            <a:blip r:embed="rId9"/>
            <a:srcRect/>
            <a:stretch>
              <a:fillRect l="-1000" t="-1000" r="-1000" b="-1000"/>
            </a:stretch>
          </a:blipFill>
          <a:ln w="44450" cmpd="sng">
            <a:solidFill>
              <a:srgbClr val="5F5F5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214171"/>
            <a:ext cx="4356000" cy="4608000"/>
          </a:xfrm>
          <a:prstGeom prst="rect">
            <a:avLst/>
          </a:prstGeom>
          <a:blipFill dpi="0" rotWithShape="1">
            <a:blip r:embed="rId10"/>
            <a:srcRect/>
            <a:stretch>
              <a:fillRect t="-1000" r="-1000" b="-1000"/>
            </a:stretch>
          </a:blipFill>
          <a:ln w="44450" cmpd="sng">
            <a:solidFill>
              <a:srgbClr val="5F5F5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214171"/>
            <a:ext cx="4356000" cy="4608000"/>
          </a:xfrm>
          <a:prstGeom prst="rect">
            <a:avLst/>
          </a:prstGeom>
          <a:blipFill dpi="0" rotWithShape="1">
            <a:blip r:embed="rId11"/>
            <a:srcRect/>
            <a:stretch>
              <a:fillRect l="-1000" t="-2000" r="-2000" b="-1000"/>
            </a:stretch>
          </a:blipFill>
          <a:ln w="44450" cmpd="sng">
            <a:solidFill>
              <a:srgbClr val="5F5F5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214295"/>
            <a:ext cx="4356000" cy="4608000"/>
          </a:xfrm>
          <a:prstGeom prst="rect">
            <a:avLst/>
          </a:prstGeom>
          <a:blipFill dpi="0" rotWithShape="1">
            <a:blip r:embed="rId12"/>
            <a:srcRect/>
            <a:stretch>
              <a:fillRect l="-4000" t="-3000" r="-5000" b="-1000"/>
            </a:stretch>
          </a:blipFill>
          <a:ln w="44450" cmpd="sng">
            <a:solidFill>
              <a:srgbClr val="5F5F5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14296"/>
            <a:ext cx="4143404" cy="4607751"/>
          </a:xfrm>
          <a:prstGeom prst="rect">
            <a:avLst/>
          </a:prstGeom>
          <a:blipFill>
            <a:blip r:embed="rId13"/>
            <a:stretch>
              <a:fillRect l="-2000" t="-3000" r="-2000" b="-1000"/>
            </a:stretch>
          </a:blipFill>
          <a:ln w="381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14296"/>
            <a:ext cx="4143404" cy="4607751"/>
          </a:xfrm>
          <a:prstGeom prst="rect">
            <a:avLst/>
          </a:prstGeom>
          <a:blipFill dpi="0" rotWithShape="1">
            <a:blip r:embed="rId14"/>
            <a:srcRect/>
            <a:stretch>
              <a:fillRect l="-1000" t="-4000" r="-1000" b="-1000"/>
            </a:stretch>
          </a:blipFill>
          <a:ln w="381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14296"/>
            <a:ext cx="4143404" cy="4607751"/>
          </a:xfrm>
          <a:prstGeom prst="rect">
            <a:avLst/>
          </a:prstGeom>
          <a:blipFill>
            <a:blip r:embed="rId15"/>
            <a:stretch>
              <a:fillRect l="-2000" t="-3000" r="-2000" b="-1000"/>
            </a:stretch>
          </a:blipFill>
          <a:ln w="381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214296"/>
            <a:ext cx="4143404" cy="4607751"/>
          </a:xfrm>
          <a:prstGeom prst="rect">
            <a:avLst/>
          </a:prstGeom>
          <a:blipFill>
            <a:blip r:embed="rId16"/>
            <a:stretch>
              <a:fillRect l="-2000" t="-3000" r="-2000" b="-1000"/>
            </a:stretch>
          </a:blipFill>
          <a:ln w="381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214296"/>
            <a:ext cx="4143404" cy="4607751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381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214296"/>
            <a:ext cx="4143404" cy="4607751"/>
          </a:xfrm>
          <a:prstGeom prst="rect">
            <a:avLst/>
          </a:prstGeom>
          <a:blipFill>
            <a:blip r:embed="rId18"/>
            <a:stretch>
              <a:fillRect l="-2000" t="-3000" r="-2000" b="-1000"/>
            </a:stretch>
          </a:blipFill>
          <a:ln w="381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214296"/>
            <a:ext cx="4143404" cy="4607751"/>
          </a:xfrm>
          <a:prstGeom prst="rect">
            <a:avLst/>
          </a:prstGeom>
          <a:blipFill dpi="0" rotWithShape="1">
            <a:blip r:embed="rId19"/>
            <a:srcRect/>
            <a:stretch>
              <a:fillRect l="-1000" t="-1000" r="-1000" b="-1000"/>
            </a:stretch>
          </a:blipFill>
          <a:ln w="381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214296"/>
            <a:ext cx="4143404" cy="4607751"/>
          </a:xfrm>
          <a:prstGeom prst="rect">
            <a:avLst/>
          </a:prstGeom>
          <a:blipFill dpi="0" rotWithShape="1">
            <a:blip r:embed="rId20"/>
            <a:srcRect/>
            <a:stretch>
              <a:fillRect l="-1000" r="-1000" b="-1000"/>
            </a:stretch>
          </a:blipFill>
          <a:ln w="381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214296"/>
            <a:ext cx="4143404" cy="4607751"/>
          </a:xfrm>
          <a:prstGeom prst="rect">
            <a:avLst/>
          </a:prstGeom>
          <a:blipFill dpi="0" rotWithShape="1">
            <a:blip r:embed="rId21"/>
            <a:srcRect/>
            <a:stretch>
              <a:fillRect l="-1000" t="-1000" r="-1000" b="-1000"/>
            </a:stretch>
          </a:blipFill>
          <a:ln w="381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85720" y="214296"/>
            <a:ext cx="4143404" cy="4607751"/>
          </a:xfrm>
          <a:prstGeom prst="rect">
            <a:avLst/>
          </a:prstGeom>
          <a:blipFill dpi="0" rotWithShape="1">
            <a:blip r:embed="rId22"/>
            <a:srcRect/>
            <a:stretch>
              <a:fillRect l="-1000" t="-1000" r="-1000" b="-1000"/>
            </a:stretch>
          </a:blipFill>
          <a:ln w="381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85720" y="214295"/>
            <a:ext cx="4143404" cy="4608000"/>
          </a:xfrm>
          <a:prstGeom prst="rect">
            <a:avLst/>
          </a:prstGeom>
          <a:blipFill>
            <a:blip r:embed="rId23"/>
            <a:stretch>
              <a:fillRect l="-2000" t="-3000" r="-2000" b="-1000"/>
            </a:stretch>
          </a:blipFill>
          <a:ln w="381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сведения 28">
            <a:hlinkClick r:id="" action="ppaction://hlinkshowjump?jump=lastslide" highlightClick="1"/>
          </p:cNvPr>
          <p:cNvSpPr/>
          <p:nvPr/>
        </p:nvSpPr>
        <p:spPr>
          <a:xfrm>
            <a:off x="0" y="4857766"/>
            <a:ext cx="285720" cy="285734"/>
          </a:xfrm>
          <a:prstGeom prst="actionButtonInformation">
            <a:avLst/>
          </a:prstGeom>
          <a:solidFill>
            <a:srgbClr val="A7A7A7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endshow" highlightClick="1"/>
          </p:cNvPr>
          <p:cNvSpPr/>
          <p:nvPr/>
        </p:nvSpPr>
        <p:spPr>
          <a:xfrm>
            <a:off x="8786842" y="4857766"/>
            <a:ext cx="357158" cy="285734"/>
          </a:xfrm>
          <a:prstGeom prst="actionButtonReturn">
            <a:avLst/>
          </a:prstGeom>
          <a:solidFill>
            <a:srgbClr val="A7A7A7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5" grpId="0" animBg="1"/>
      <p:bldP spid="25" grpId="1" animBg="1"/>
      <p:bldP spid="23" grpId="0" animBg="1"/>
      <p:bldP spid="23" grpId="1" animBg="1"/>
      <p:bldP spid="21" grpId="0" animBg="1"/>
      <p:bldP spid="21" grpId="1" animBg="1"/>
      <p:bldP spid="19" grpId="0" animBg="1"/>
      <p:bldP spid="19" grpId="1" animBg="1"/>
      <p:bldP spid="17" grpId="0" animBg="1"/>
      <p:bldP spid="17" grpId="1" animBg="1"/>
      <p:bldP spid="15" grpId="0" animBg="1"/>
      <p:bldP spid="15" grpId="1" animBg="1"/>
      <p:bldP spid="13" grpId="0" animBg="1"/>
      <p:bldP spid="13" grpId="1" animBg="1"/>
      <p:bldP spid="11" grpId="0" animBg="1"/>
      <p:bldP spid="11" grpId="1" animBg="1"/>
      <p:bldP spid="6" grpId="0" animBg="1"/>
      <p:bldP spid="6" grpId="1" animBg="1"/>
      <p:bldP spid="4" grpId="0" animBg="1"/>
      <p:bldP spid="4" grpId="1" animBg="1"/>
      <p:bldP spid="7" grpId="0" animBg="1"/>
      <p:bldP spid="7" grpId="1" animBg="1"/>
      <p:bldP spid="9" grpId="0" animBg="1"/>
      <p:bldP spid="9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6"/>
            <a:ext cx="907259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1C230F"/>
                </a:solidFill>
                <a:latin typeface="Times New Roman" pitchFamily="18" charset="0"/>
                <a:cs typeface="Times New Roman" pitchFamily="18" charset="0"/>
              </a:rPr>
              <a:t>Источники информации: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Ведущая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мастерской – Коломенская Виктория Григорьевна (учитель начальных классов, первая квалификационная категория)</a:t>
            </a:r>
            <a:endParaRPr lang="ru-RU" sz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  <a:hlinkClick r:id="rId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://didaktor.ru/shablony-dlya-vypolneniya-priyoma-listanie/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идея приёма «Листание», автор - Лебедев С.Н.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http://goldina-myclas.ucoz.ru/avatar/shapka.png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логотип сайта</a:t>
            </a:r>
            <a:endParaRPr lang="ru-RU" sz="1200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http://goldina-myclas.ucoz.ru/logotip/risunok5.jpg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логотип МК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http://kaleidoskopsniper.com/wp-content/uploads/2014/01/%D0%A1%D0%BE%D0%B2%D0%B5%D1%82%D1%81%D0%BA%D0%B8%D0%B5-%D1%84%D0%B8%D0%BB%D1%8C%D0%BC%D1%8B-%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D1%81%D0%BA%D0%B0%D0%B7%D0%BA%D0%B8.jpg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фон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img0.liveinternet.ru/images/attach/c/10/111/391/111391912_14.jpg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лиса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http://www.zastavki.com/pictures/640x480/2015/Animals___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Wolves_and_Foxes_A_pack_of_wolves_in_the_woods_094534_29.jpg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волк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cs405030.vk.me/v405030925/9274/oAWKMvL7SB0.jpg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медведь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i03.fotocdn.net/s2/150/public_pin_m/265/2280327317.jpg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олень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femour.com/wp-content/uploads/2012/09/Wild-Animals-2-930x1200.jpg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-лев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http://2.bp.blogspot.com/-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f77VlA9vgXQ/UD5Le48ZM9I/AAAAAAAAIfk/6DTNmRif7l4/s1600/Sumatran+tiger+and+cub+Oklahoma+City+Zoo+2011+pic+Jim+Beckel.jpg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тигр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http://www.wallpapersam.com/wallpapers/2013/03/Threewild-lynx-cat-eyes-looking--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1280x1280.jpg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рысь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http://4.bp.blogspot.com/-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fRPZ6TKjWBg/TjY-6f22cvI/AAAAAAAABLU/yVR-BHDVSQo/s1600/elephants-kenya_36879_990x742.jpg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слон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http://www.zastavki.com/pictures/originals/2014/Animals___Wild_artiodactyls_____Camel_with_cub_083110_.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верблюд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www.mrwallpaper.com/wallpapers/Giraffe-Parental-Love-1280x800.jpg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 жираф</a:t>
            </a:r>
            <a:endParaRPr lang="ru-RU" sz="2400" b="1" i="1" dirty="0">
              <a:solidFill>
                <a:srgbClr val="1C23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715404" y="4714890"/>
            <a:ext cx="428596" cy="428610"/>
          </a:xfrm>
          <a:prstGeom prst="actionButtonHome">
            <a:avLst/>
          </a:prstGeom>
          <a:solidFill>
            <a:srgbClr val="A7A7A7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5798a786cbb4d1fdfb0629999be01a3baee0d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141</Words>
  <Application>Microsoft Office PowerPoint</Application>
  <PresentationFormat>Экран (16:9)</PresentationFormat>
  <Paragraphs>23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User</cp:lastModifiedBy>
  <cp:revision>97</cp:revision>
  <dcterms:created xsi:type="dcterms:W3CDTF">2015-04-20T08:04:48Z</dcterms:created>
  <dcterms:modified xsi:type="dcterms:W3CDTF">2015-05-06T14:00:40Z</dcterms:modified>
</cp:coreProperties>
</file>