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7" r:id="rId9"/>
    <p:sldId id="266" r:id="rId10"/>
    <p:sldId id="268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660" autoAdjust="0"/>
    <p:restoredTop sz="94660"/>
  </p:normalViewPr>
  <p:slideViewPr>
    <p:cSldViewPr>
      <p:cViewPr varScale="1">
        <p:scale>
          <a:sx n="110" d="100"/>
          <a:sy n="110" d="100"/>
        </p:scale>
        <p:origin x="-16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0FD-2EA3-4600-935C-3BB16DD41AEF}" type="datetimeFigureOut">
              <a:rPr lang="ru-RU" smtClean="0"/>
              <a:t>08.02.2014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FD6B2-2595-4C03-B6A4-B8609F997A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0FD-2EA3-4600-935C-3BB16DD41AEF}" type="datetimeFigureOut">
              <a:rPr lang="ru-RU" smtClean="0"/>
              <a:t>08.02.2014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FD6B2-2595-4C03-B6A4-B8609F997A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0FD-2EA3-4600-935C-3BB16DD41AEF}" type="datetimeFigureOut">
              <a:rPr lang="ru-RU" smtClean="0"/>
              <a:t>08.02.2014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FD6B2-2595-4C03-B6A4-B8609F997A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0FD-2EA3-4600-935C-3BB16DD41AEF}" type="datetimeFigureOut">
              <a:rPr lang="ru-RU" smtClean="0"/>
              <a:t>08.02.2014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FD6B2-2595-4C03-B6A4-B8609F997A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0FD-2EA3-4600-935C-3BB16DD41AEF}" type="datetimeFigureOut">
              <a:rPr lang="ru-RU" smtClean="0"/>
              <a:t>08.02.2014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FD6B2-2595-4C03-B6A4-B8609F997A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0FD-2EA3-4600-935C-3BB16DD41AEF}" type="datetimeFigureOut">
              <a:rPr lang="ru-RU" smtClean="0"/>
              <a:t>08.02.2014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FD6B2-2595-4C03-B6A4-B8609F997A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0FD-2EA3-4600-935C-3BB16DD41AEF}" type="datetimeFigureOut">
              <a:rPr lang="ru-RU" smtClean="0"/>
              <a:t>08.02.2014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FD6B2-2595-4C03-B6A4-B8609F997A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0FD-2EA3-4600-935C-3BB16DD41AEF}" type="datetimeFigureOut">
              <a:rPr lang="ru-RU" smtClean="0"/>
              <a:t>08.02.2014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FD6B2-2595-4C03-B6A4-B8609F997A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0FD-2EA3-4600-935C-3BB16DD41AEF}" type="datetimeFigureOut">
              <a:rPr lang="ru-RU" smtClean="0"/>
              <a:t>08.02.2014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FD6B2-2595-4C03-B6A4-B8609F997A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0FD-2EA3-4600-935C-3BB16DD41AEF}" type="datetimeFigureOut">
              <a:rPr lang="ru-RU" smtClean="0"/>
              <a:t>08.02.2014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FD6B2-2595-4C03-B6A4-B8609F997A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0FD-2EA3-4600-935C-3BB16DD41AEF}" type="datetimeFigureOut">
              <a:rPr lang="ru-RU" smtClean="0"/>
              <a:t>08.02.2014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FD6B2-2595-4C03-B6A4-B8609F997A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BF0FD-2EA3-4600-935C-3BB16DD41AEF}" type="datetimeFigureOut">
              <a:rPr lang="ru-RU" smtClean="0"/>
              <a:t>08.02.2014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FD6B2-2595-4C03-B6A4-B8609F997A1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usiter.com/uploads/20120511/il-2+sovetskaya+aviatciya+sovetskij+samolet+tehnika+vtoroj+mirovoj+samoleti+sssr+46146144850.jpg" TargetMode="External"/><Relationship Id="rId3" Type="http://schemas.openxmlformats.org/officeDocument/2006/relationships/hyperlink" Target="http://novikovjpg/" TargetMode="External"/><Relationship Id="rId7" Type="http://schemas.openxmlformats.org/officeDocument/2006/relationships/hyperlink" Target="http://night-panther.com/military_themes/military_equipment/aviatsiya-krasnoy-armii-velikoy-otechestvennoy-voynyi-shturmoviki-ilyushina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f-lite.ru/lfp/s001.radikal.ru/i195/1302/93/8a5a38fdee32.jpg/htm" TargetMode="External"/><Relationship Id="rId11" Type="http://schemas.openxmlformats.org/officeDocument/2006/relationships/hyperlink" Target="http://balhashlib.creatida.kz/rus/inetres_9_13_2/" TargetMode="External"/><Relationship Id="rId5" Type="http://schemas.openxmlformats.org/officeDocument/2006/relationships/hyperlink" Target="http://photos.wikimapia.org/p/00/01/66/85/19_big.jpg" TargetMode="External"/><Relationship Id="rId10" Type="http://schemas.openxmlformats.org/officeDocument/2006/relationships/hyperlink" Target="http://www.liveinternet.ru/users/kakula/post286691828/" TargetMode="External"/><Relationship Id="rId4" Type="http://schemas.openxmlformats.org/officeDocument/2006/relationships/hyperlink" Target="http://img1.liveinternet.ru/images/attach/c/1/62/493/62493251_AbdirovNur.jpg" TargetMode="External"/><Relationship Id="rId9" Type="http://schemas.openxmlformats.org/officeDocument/2006/relationships/hyperlink" Target="http://www.digitalsovietart.com/thematic-shows/11-soviet-aviation-and-cosmonauts/4687-hero-of-the-soviet-union-nurken-abdir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n_pobedy_str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857224" y="1071546"/>
            <a:ext cx="7772400" cy="1470025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Нуркен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Абдиров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Пике в бессмертие.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928794" y="3929066"/>
            <a:ext cx="6400800" cy="1752600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школы-лицея № 101 </a:t>
            </a:r>
          </a:p>
          <a:p>
            <a:pPr algn="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 Караганды</a:t>
            </a:r>
          </a:p>
          <a:p>
            <a:pPr algn="r"/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Зобнина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И.Е.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n_pobedy_str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00034" y="857232"/>
            <a:ext cx="4000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85720" y="428604"/>
            <a:ext cx="40386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Писатель Якимов написал о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Нуркене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книгу "Пике в бессмертие". </a:t>
            </a:r>
          </a:p>
          <a:p>
            <a:pPr>
              <a:buNone/>
            </a:pP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   А композитор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Рудянский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музыку к балету "Пике в бессмертие". Этот балет поставил народный театр Карагандинского дворца культуры горняков под руководством Ипатовой. </a:t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9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1007171023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00628" y="714356"/>
            <a:ext cx="2818282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n_pobedy_str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Список источников: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4294967295"/>
          </p:nvPr>
        </p:nvSpPr>
        <p:spPr>
          <a:xfrm>
            <a:off x="285720" y="1285860"/>
            <a:ext cx="8429625" cy="45259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http://novikovjpg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http://img1.liveinternet.ru/images/attach/c/1/62/493/62493251_AbdirovNur.jpg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2071678"/>
            <a:ext cx="785818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5"/>
              </a:rPr>
              <a:t>http://photos.wikimapia.org/p/00/01/66/85/19_big.jpg</a:t>
            </a:r>
            <a:endParaRPr lang="ru-RU" dirty="0" smtClean="0"/>
          </a:p>
          <a:p>
            <a:r>
              <a:rPr lang="en-US" dirty="0" smtClean="0">
                <a:hlinkClick r:id="rId6"/>
              </a:rPr>
              <a:t>http://f-lite.ru/lfp/s001.radikal.ru/i195/1302/93/8a5a38fdee32.jpg/htm</a:t>
            </a:r>
            <a:endParaRPr lang="ru-RU" dirty="0" smtClean="0"/>
          </a:p>
          <a:p>
            <a:r>
              <a:rPr lang="en-US" u="sng" dirty="0" smtClean="0">
                <a:hlinkClick r:id="rId7"/>
              </a:rPr>
              <a:t>http://night-panther.com/military_themes/military_equipment/aviatsiya-krasnoy-armii-velikoy-otechestvennoy-voynyi-shturmoviki-ilyushina/</a:t>
            </a:r>
            <a:endParaRPr lang="ru-RU" u="sng" dirty="0" smtClean="0"/>
          </a:p>
          <a:p>
            <a:r>
              <a:rPr lang="en-US" u="sng" dirty="0" smtClean="0"/>
              <a:t> </a:t>
            </a:r>
            <a:r>
              <a:rPr lang="en-US" dirty="0" smtClean="0">
                <a:hlinkClick r:id="rId8"/>
              </a:rPr>
              <a:t>http://usiter.com/uploads/20120511/il-2+sovetskaya+aviatciya+sovetskij+samolet+tehnika+vtoroj+mirovoj+samoleti+sssr+46146144850.jpg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http://photos.wikimapia.org/p/00/01/66/85/19_big.jpg</a:t>
            </a:r>
            <a:endParaRPr lang="ru-RU" dirty="0" smtClean="0"/>
          </a:p>
          <a:p>
            <a:r>
              <a:rPr lang="en-US" dirty="0" smtClean="0">
                <a:hlinkClick r:id="rId9"/>
              </a:rPr>
              <a:t>http://www.digitalsovietart.com/thematic-shows/11-soviet-aviation-and-cosmonauts/4687-hero-of-the-soviet-union-nurken-abdirov</a:t>
            </a:r>
            <a:endParaRPr lang="ru-RU" dirty="0" smtClean="0"/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http://www.liveinternet.ru/users/kakula/post286691828/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http://balhashlib.creatida.kz/rus/inetres_9_13_2/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http://www.liveinternet.ru/users/kakula/post286691828</a:t>
            </a:r>
            <a:endParaRPr lang="ru-RU" dirty="0" smtClean="0">
              <a:latin typeface="Times New Roman" pitchFamily="18" charset="0"/>
              <a:cs typeface="Times New Roman" pitchFamily="18" charset="0"/>
              <a:hlinkClick r:id="rId1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http://novikovv.ru/na-fronte-i-v-tilu-vse-dlya-pobedi/karagandinskiy-gastello </a:t>
            </a:r>
            <a:endParaRPr lang="ru-RU" dirty="0" smtClean="0">
              <a:latin typeface="Times New Roman" pitchFamily="18" charset="0"/>
              <a:cs typeface="Times New Roman" pitchFamily="18" charset="0"/>
              <a:hlinkClick r:id="rId1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10"/>
              </a:rPr>
              <a:t>/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n_pobedy_str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500034" y="714356"/>
            <a:ext cx="435771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Абдиров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Нуркен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 пилот 808-го штурмового авиационного полка 267-й штурмовой авиационной дивизии 1-го смешанного авиакорпуса 17-й воздушной армии Юго-Западного фронта, сержант.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62493251_AbdirovNur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57818" y="857232"/>
            <a:ext cx="2518455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n_pobedy_str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357158" y="500042"/>
            <a:ext cx="4429156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Родился 9 августа 1919 года в ауле № 5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Каркаралинского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района Карагандинской области республики Казахстан. Казах.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Нуркен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 детства мечтал стать летчиком, пролететь на самолете над родным аулом и приветливо всем помахать крыльями. И когда он подрос, то узнал, что в Караганде есть аэроклуб ДОСААФ, где учат летать на самолетах. Он уехал в Караганду, работал библиотекарем на шахте №1 и учился в аэроклубе. В 1939 году окончил курсы и получил звание пилота. </a:t>
            </a:r>
          </a:p>
        </p:txBody>
      </p:sp>
      <p:pic>
        <p:nvPicPr>
          <p:cNvPr id="8" name="Содержимое 7" descr="abdirov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15008" y="714356"/>
            <a:ext cx="2519999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n_pobedy_str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572000" y="928670"/>
            <a:ext cx="4038600" cy="4525963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857232"/>
            <a:ext cx="40005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В 1940 году его призвали в армию и по его же просьбе направили в Оренбургское летное училище.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 потом были боевые вылеты. В декабре под Сталинградом решалась судьба – кто победит в этой жестокой мясорубке?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8a5a38fdee32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143504" y="928670"/>
            <a:ext cx="2911544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n_pobedy_str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142844" y="500042"/>
            <a:ext cx="4214842" cy="4525963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dirty="0" smtClean="0"/>
              <a:t>       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Советские войска, начав наступление, окружили, взяли в кольцо армию Паулюса. Для её спасения Гитлером была направлена группа армий "Дон" под командованием генерала-фельдмаршала Фанштейна. Навстречу им вышли войска Юго-Западного и Воронежского фронтов. Летчик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Нуркен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Абдиров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, вылетая на боевое задание, сверху видел не раз лежащий в руинах Сталинград, где шла битва за каждую улицу и дом.</a:t>
            </a:r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10" descr="il-2+sovetskaya+aviatciya+sovetskij+samolet+tehnika+vtoroj+mirovoj+samoleti+sssr+46146144850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72000" y="500042"/>
            <a:ext cx="3824757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n_pobedy_str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00034" y="857232"/>
            <a:ext cx="4000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474345"/>
            <a:ext cx="757242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19 декабря 1942 года четыре советских "Ила" взяли курс на станцию Боковская, где сосредоточились крупные силы противника. Самолет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Нуркена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шел вторым. Это был его семнадцатый боевой вылет. И вот станция Боковская. Несмотря на сильный зенитный огонь, самолеты-штурмовики несколько раз пикировали, уничтожая живую силу и боевую технику. Он видел панику фашистов при виде пикирующего вниз самолета. Во время очередного захода зенитный снаряд попал в самолет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Нуркена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Пламя охватило самолет, заглох мотор. Прыгать с парашютом – попасть в руки к фашистам. "Я никогда не сдамся врагу", - твердо решил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Нуркен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 направил горящий самолет на танковую колонну врага. Вместе с ним погиб и стрелок Комиссаров. Они выполнили свои боевые задания и ценою жизни уничтожили танки противника. Они повторили подвиг Николая Гастелло.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n_pobedy_str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00034" y="857232"/>
            <a:ext cx="4000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1" name="Содержимое 10" descr="19_big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3438" y="571483"/>
            <a:ext cx="3852000" cy="27679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500034" y="500042"/>
            <a:ext cx="407196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 16 боевых вылетов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Нуркен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уничтожил: 12 танков, 28 автомашин с живой силой и техникой, 18 повозок с боеприпасами, 1 цистерну с горючим, подавил огонь 3 орудий зенитной артиллерии. В последнем боевом вылете уничтожил: до 6 танков, 2 точки зенитной артиллерии, до 20 солдат и офицеров противника.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n_pobedy_str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00034" y="857232"/>
            <a:ext cx="4000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571480"/>
            <a:ext cx="4252914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Указом Президиума Верховного Совета СССР от 31 марта 1943 года за исключительный героизм и самопожертвование во имя Родины сержанту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Нуркену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Абдирову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посмертно было присвоено звание Героя Советского Союза.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Награждён орденом Ленина.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Похоронен в селе Коньков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Боковского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района Ростовской области.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52f5db57f274b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14876" y="642918"/>
            <a:ext cx="3513600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n_pobedy_str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00034" y="857232"/>
            <a:ext cx="4000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85720" y="428604"/>
            <a:ext cx="4038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В городе Караганде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Нуркену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Абдирову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установлен памятник. Одна из улиц города названа его именем. Есть памятник лётчику в городе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Мемориальная плита с его именем установлена на Мамаевом Кургане в Волгограде.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44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r="943" b="12440"/>
          <a:stretch>
            <a:fillRect/>
          </a:stretch>
        </p:blipFill>
        <p:spPr>
          <a:xfrm>
            <a:off x="4572000" y="571480"/>
            <a:ext cx="3600000" cy="21214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76871646_large_AbdirovNurken_memplita_Volgogra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3286124"/>
            <a:ext cx="3600000" cy="2470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579</Words>
  <Application>Microsoft Office PowerPoint</Application>
  <PresentationFormat>Экран (4:3)</PresentationFormat>
  <Paragraphs>37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Нуркен Абдиров. Пике в бессмертие.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Список источников: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Irina</dc:creator>
  <cp:lastModifiedBy>Irina</cp:lastModifiedBy>
  <cp:revision>9</cp:revision>
  <dcterms:created xsi:type="dcterms:W3CDTF">2014-02-08T07:16:33Z</dcterms:created>
  <dcterms:modified xsi:type="dcterms:W3CDTF">2014-02-08T08:31:05Z</dcterms:modified>
</cp:coreProperties>
</file>