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6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60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F0FD-2EA3-4600-935C-3BB16DD41AEF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FD6B2-2595-4C03-B6A4-B8609F997A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siter.com/uploads/20120511/il-2+sovetskaya+aviatciya+sovetskij+samolet+tehnika+vtoroj+mirovoj+samoleti+sssr+46146144850.jpg" TargetMode="External"/><Relationship Id="rId3" Type="http://schemas.openxmlformats.org/officeDocument/2006/relationships/hyperlink" Target="http://novikovjpg/" TargetMode="External"/><Relationship Id="rId7" Type="http://schemas.openxmlformats.org/officeDocument/2006/relationships/hyperlink" Target="http://night-panther.com/military_themes/military_equipment/aviatsiya-krasnoy-armii-velikoy-otechestvennoy-voynyi-shturmoviki-ilyushin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-lite.ru/lfp/s001.radikal.ru/i195/1302/93/8a5a38fdee32.jpg/htm" TargetMode="External"/><Relationship Id="rId11" Type="http://schemas.openxmlformats.org/officeDocument/2006/relationships/hyperlink" Target="http://balhashlib.creatida.kz/rus/inetres_9_13_2/" TargetMode="External"/><Relationship Id="rId5" Type="http://schemas.openxmlformats.org/officeDocument/2006/relationships/hyperlink" Target="http://photos.wikimapia.org/p/00/01/66/85/19_big.jpg" TargetMode="External"/><Relationship Id="rId10" Type="http://schemas.openxmlformats.org/officeDocument/2006/relationships/hyperlink" Target="http://www.liveinternet.ru/users/kakula/post286691828/" TargetMode="External"/><Relationship Id="rId4" Type="http://schemas.openxmlformats.org/officeDocument/2006/relationships/hyperlink" Target="http://img1.liveinternet.ru/images/attach/c/1/62/493/62493251_AbdirovNur.jpg" TargetMode="External"/><Relationship Id="rId9" Type="http://schemas.openxmlformats.org/officeDocument/2006/relationships/hyperlink" Target="http://www.digitalsovietart.com/thematic-shows/11-soviet-aviation-and-cosmonauts/4687-hero-of-the-soviet-union-nurken-abdir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Нуркен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Абдиров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Пике в бессмертие.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928794" y="392906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школы-лицея № 101 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Караганды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Зобнина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85723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Писатель Якимов написал о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Нуркене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книгу "Пике в бессмертие". </a:t>
            </a:r>
          </a:p>
          <a:p>
            <a:pPr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А композитор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Рудянский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музыку к балету "Пике в бессмертие". Этот балет поставил народный театр Карагандинского дворца культуры горняков под руководством Ипатовой. </a:t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10071710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714356"/>
            <a:ext cx="2818282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источников: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85720" y="1285860"/>
            <a:ext cx="8429625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http://novikovjpg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http://img1.liveinternet.ru/images/attach/c/1/62/493/62493251_AbdirovNur.jpg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71678"/>
            <a:ext cx="78581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http://photos.wikimapia.org/p/00/01/66/85/19_big.jpg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http://f-lite.ru/lfp/s001.radikal.ru/i195/1302/93/8a5a38fdee32.jpg/htm</a:t>
            </a:r>
            <a:endParaRPr lang="ru-RU" dirty="0" smtClean="0"/>
          </a:p>
          <a:p>
            <a:r>
              <a:rPr lang="en-US" u="sng" dirty="0" smtClean="0">
                <a:hlinkClick r:id="rId7"/>
              </a:rPr>
              <a:t>http://night-panther.com/military_themes/military_equipment/aviatsiya-krasnoy-armii-velikoy-otechestvennoy-voynyi-shturmoviki-ilyushina/</a:t>
            </a:r>
            <a:endParaRPr lang="ru-RU" u="sng" dirty="0" smtClean="0"/>
          </a:p>
          <a:p>
            <a:r>
              <a:rPr lang="en-US" u="sng" dirty="0" smtClean="0"/>
              <a:t> </a:t>
            </a:r>
            <a:r>
              <a:rPr lang="en-US" dirty="0" smtClean="0">
                <a:hlinkClick r:id="rId8"/>
              </a:rPr>
              <a:t>http://usiter.com/uploads/20120511/il-2+sovetskaya+aviatciya+sovetskij+samolet+tehnika+vtoroj+mirovoj+samoleti+sssr+46146144850.jpg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http://photos.wikimapia.org/p/00/01/66/85/19_big.jpg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http://www.digitalsovietart.com/thematic-shows/11-soviet-aviation-and-cosmonauts/4687-hero-of-the-soviet-union-nurken-abdirov</a:t>
            </a:r>
            <a:endParaRPr lang="ru-RU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http://www.liveinternet.ru/users/kakula/post286691828/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http://balhashlib.creatida.kz/rus/inetres_9_13_2/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http://www.liveinternet.ru/users/kakula/post286691828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1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http://novikovv.ru/na-fronte-i-v-tilu-vse-dlya-pobedi/karagandinskiy-gastello 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1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714356"/>
            <a:ext cx="4357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Абдиров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Нуркен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пилот 808-го штурмового авиационного полка 267-й штурмовой авиационной дивизии 1-го смешанного авиакорпуса 17-й воздушной армии Юго-Западного фронта, сержант.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62493251_AbdirovNu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857232"/>
            <a:ext cx="2518455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442915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Родился 9 августа 1919 года в ауле № 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Каркаралинского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Карагандинской области республики Казахстан. Казах.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Нуркен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детства мечтал стать летчиком, пролететь на самолете над родным аулом и приветливо всем помахать крыльями. И когда он подрос, то узнал, что в Караганде есть аэроклуб ДОСААФ, где учат летать на самолетах. Он уехал в Караганду, работал библиотекарем на шахте №1 и учился в аэроклубе. В 1939 году окончил курсы и получил звание пилота. </a:t>
            </a:r>
          </a:p>
        </p:txBody>
      </p:sp>
      <p:pic>
        <p:nvPicPr>
          <p:cNvPr id="8" name="Содержимое 7" descr="abdiro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8" y="714356"/>
            <a:ext cx="2519999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 1940 году его призвали в армию и по его же просьбе направили в Оренбургское летное училище.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 потом были боевые вылеты. В декабре под Сталинградом решалась судьба – кто победит в этой жестокой мясорубке?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8a5a38fdee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43504" y="928670"/>
            <a:ext cx="2911544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4214842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Советские войска, начав наступление, окружили, взяли в кольцо армию Паулюса. Для её спасения Гитлером была направлена группа армий "Дон" под командованием генерала-фельдмаршала Фанштейна. Навстречу им вышли войска Юго-Западного и Воронежского фронтов. Летчик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Нуркен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Абдиров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, вылетая на боевое задание, сверху видел не раз лежащий в руинах Сталинград, где шла битва за каждую улицу и дом.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l-2+sovetskaya+aviatciya+sovetskij+samolet+tehnika+vtoroj+mirovoj+samoleti+sssr+461461448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500042"/>
            <a:ext cx="382475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85723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4345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 декабря 1942 года четыре советских "Ила" взяли курс на станцию Боковская, где сосредоточились крупные силы противника. Самолет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Нуркена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шел вторым. Это был его семнадцатый боевой вылет. И вот станция Боковская. Несмотря на сильный зенитный огонь, самолеты-штурмовики несколько раз пикировали, уничтожая живую силу и боевую технику. Он видел панику фашистов при виде пикирующего вниз самолета. Во время очередного захода зенитный снаряд попал в самолет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Нуркена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Пламя охватило самолет, заглох мотор. Прыгать с парашютом – попасть в руки к фашистам. "Я никогда не сдамся врагу", - твердо решил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Нуркен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направил горящий самолет на танковую колонну врага. Вместе с ним погиб и стрелок Комиссаров. Они выполнили свои боевые задания и ценою жизни уничтожили танки противника. Они повторили подвиг Николая Гастелло.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85723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" name="Содержимое 10" descr="19_bi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571483"/>
            <a:ext cx="3852000" cy="2767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500042"/>
            <a:ext cx="4071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16 боевых вылетов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Нуркен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уничтожил: 12 танков, 28 автомашин с живой силой и техникой, 18 повозок с боеприпасами, 1 цистерну с горючим, подавил огонь 3 орудий зенитной артиллерии. В последнем боевом вылете уничтожил: до 6 танков, 2 точки зенитной артиллерии, до 20 солдат и офицеров противника.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85723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571480"/>
            <a:ext cx="425291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Указом Президиума Верховного Совета СССР от 31 марта 1943 года за исключительный героизм и самопожертвование во имя Родины сержанту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Нуркену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Абдирову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посмертно было присвоено звание Героя Советского Союза.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Награждён орденом Ленина.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Похоронен в селе Коньков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Боковского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Ростовской области.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52f5db57f274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642918"/>
            <a:ext cx="35136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_pobedy_str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85723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В городе Караганде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Нуркену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Абдирову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установлен памятник. Одна из улиц города названа его именем. Есть памятник лётчику в городе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Мемориальная плита с его именем установлена на Мамаевом Кургане в Волгограде.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943" b="12440"/>
          <a:stretch>
            <a:fillRect/>
          </a:stretch>
        </p:blipFill>
        <p:spPr>
          <a:xfrm>
            <a:off x="4572000" y="571480"/>
            <a:ext cx="3600000" cy="212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76871646_large_AbdirovNurken_memplita_Volgogr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286124"/>
            <a:ext cx="3600000" cy="247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Нуркен Абдиров. Пике в бессмертие.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Список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9</cp:revision>
  <dcterms:created xsi:type="dcterms:W3CDTF">2014-02-08T07:16:33Z</dcterms:created>
  <dcterms:modified xsi:type="dcterms:W3CDTF">2014-02-08T08:31:05Z</dcterms:modified>
</cp:coreProperties>
</file>