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8" r:id="rId3"/>
    <p:sldId id="269" r:id="rId4"/>
    <p:sldId id="257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BB7C-898F-4CCB-ABB4-50351F5ED19C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EAC6-C44C-49E2-9D95-27E3ED16E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BB7C-898F-4CCB-ABB4-50351F5ED19C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EAC6-C44C-49E2-9D95-27E3ED16E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BB7C-898F-4CCB-ABB4-50351F5ED19C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EAC6-C44C-49E2-9D95-27E3ED16E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BB7C-898F-4CCB-ABB4-50351F5ED19C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EAC6-C44C-49E2-9D95-27E3ED16E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BB7C-898F-4CCB-ABB4-50351F5ED19C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EAC6-C44C-49E2-9D95-27E3ED16E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BB7C-898F-4CCB-ABB4-50351F5ED19C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EAC6-C44C-49E2-9D95-27E3ED16E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BB7C-898F-4CCB-ABB4-50351F5ED19C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EAC6-C44C-49E2-9D95-27E3ED16E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BB7C-898F-4CCB-ABB4-50351F5ED19C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EAC6-C44C-49E2-9D95-27E3ED16E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BB7C-898F-4CCB-ABB4-50351F5ED19C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EAC6-C44C-49E2-9D95-27E3ED16E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BB7C-898F-4CCB-ABB4-50351F5ED19C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EAC6-C44C-49E2-9D95-27E3ED16E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BB7C-898F-4CCB-ABB4-50351F5ED19C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EAC6-C44C-49E2-9D95-27E3ED16E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CBB7C-898F-4CCB-ABB4-50351F5ED19C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AEAC6-C44C-49E2-9D95-27E3ED16E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cdn-nus-5.pinme.ru/pin-upload-static/photos/ed366290eef8134f1c4768aec7fdbeef_b.jpg" TargetMode="External"/><Relationship Id="rId13" Type="http://schemas.openxmlformats.org/officeDocument/2006/relationships/hyperlink" Target="http://upload.wikimedia.org/wikipedia/commons/thumb/8/8c/Iosurface_gal.jpg/600px-Iosurface_gal.jpg" TargetMode="External"/><Relationship Id="rId18" Type="http://schemas.openxmlformats.org/officeDocument/2006/relationships/hyperlink" Target="http://bnews.kz/picture/640/news/043937290df5da8e6fd6ee291dcab990.jpg" TargetMode="External"/><Relationship Id="rId3" Type="http://schemas.openxmlformats.org/officeDocument/2006/relationships/image" Target="../media/image3.jpeg"/><Relationship Id="rId21" Type="http://schemas.openxmlformats.org/officeDocument/2006/relationships/hyperlink" Target="http://&#1089;&#1077;&#1079;&#1086;&#1085;&#1099;-&#1075;&#1086;&#1076;&#1072;.&#1088;&#1092;/%D0%B7%D0%B0%D0%B3%D0%B0%D0%B4%D0%BA%D0%B8%20%D0%BF%D1%80%D0%BE%20%D0%BF%D0%BB%D0%B0%D0%BD%D0%B5%D1%82%D1%8B.html" TargetMode="External"/><Relationship Id="rId7" Type="http://schemas.openxmlformats.org/officeDocument/2006/relationships/hyperlink" Target="http://www.dechica.com/nauki/space/imgsolar/mercury.jpg" TargetMode="External"/><Relationship Id="rId12" Type="http://schemas.openxmlformats.org/officeDocument/2006/relationships/hyperlink" Target="http://lol54.ru/uploads/posts/2008-04/thumbs/1207796375_mars001.jpg" TargetMode="External"/><Relationship Id="rId17" Type="http://schemas.openxmlformats.org/officeDocument/2006/relationships/hyperlink" Target="http://kosmostar.com/sites/default/files/field/image/pluto.jpg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://img2.kbyte.ru/b26f6d70-8e00-4377-aa68-818180815f2b.aspx" TargetMode="External"/><Relationship Id="rId20" Type="http://schemas.openxmlformats.org/officeDocument/2006/relationships/hyperlink" Target="http://www.markint.ru/wp-content/uploads/2013/04/wis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osmos-x.net.ru/_fr/4/5625832.jpeg" TargetMode="External"/><Relationship Id="rId11" Type="http://schemas.openxmlformats.org/officeDocument/2006/relationships/hyperlink" Target="http://www.clopotel.ro/imgs/userimg/p166654.jpg" TargetMode="External"/><Relationship Id="rId5" Type="http://schemas.openxmlformats.org/officeDocument/2006/relationships/image" Target="../media/image2.jpeg"/><Relationship Id="rId15" Type="http://schemas.openxmlformats.org/officeDocument/2006/relationships/hyperlink" Target="http://files.uzay0.webnode.com.tr/200000012-35c6836beb/Uranus-planet.jpg" TargetMode="External"/><Relationship Id="rId10" Type="http://schemas.openxmlformats.org/officeDocument/2006/relationships/hyperlink" Target="http://www.allwalls.net/wallpapers/2012/11/Wallpaper-Lights-Wave-Star-Wallpaper-485x728.jpg" TargetMode="External"/><Relationship Id="rId19" Type="http://schemas.openxmlformats.org/officeDocument/2006/relationships/hyperlink" Target="http://www.qtorb.com/wp-content/uploads/start-290x300.jpg" TargetMode="External"/><Relationship Id="rId4" Type="http://schemas.openxmlformats.org/officeDocument/2006/relationships/image" Target="../media/image4.jpeg"/><Relationship Id="rId9" Type="http://schemas.openxmlformats.org/officeDocument/2006/relationships/hyperlink" Target="http://img12.proshkolu.ru/content/media/pic/std/5000000/4387000/4386146-b98398f36bedd523.png" TargetMode="External"/><Relationship Id="rId14" Type="http://schemas.openxmlformats.org/officeDocument/2006/relationships/hyperlink" Target="http://www.tribuna.ru/upload/iblock/25e/25e12d2726d7eb8ad3f53414ae673779.jpg" TargetMode="External"/><Relationship Id="rId22" Type="http://schemas.openxmlformats.org/officeDocument/2006/relationships/hyperlink" Target="http://neposed.net/kids-literature/zagadki/zagadki-pro-vselennuyu/zagadki-pro-planety.html-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57158" y="642918"/>
            <a:ext cx="8501122" cy="2857520"/>
          </a:xfrm>
          <a:prstGeom prst="rect">
            <a:avLst/>
          </a:prstGeom>
          <a:solidFill>
            <a:srgbClr val="002060">
              <a:alpha val="53000"/>
            </a:srgb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НАША СОЛНЕЧНАЯ СИСТЕМА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86" y="5715016"/>
            <a:ext cx="1024364" cy="972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3786190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Загадки для учащихся  1-4 классов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УМК любой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85984" y="507207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Автор :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Зобнина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Ирина Евгеньевна, 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учитель начальных классов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школы- лицея № 101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г.Караганды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2015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Управляющая кнопка: сведения 7">
            <a:hlinkClick r:id="" action="ppaction://hlinkshowjump?jump=lastslide" highlightClick="1"/>
          </p:cNvPr>
          <p:cNvSpPr/>
          <p:nvPr/>
        </p:nvSpPr>
        <p:spPr>
          <a:xfrm>
            <a:off x="214282" y="5929330"/>
            <a:ext cx="785818" cy="714380"/>
          </a:xfrm>
          <a:prstGeom prst="actionButtonInformati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liveinternet.ru/images/attach/c/9/106/876/106876555_7640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85728"/>
            <a:ext cx="4083113" cy="3986226"/>
          </a:xfrm>
          <a:prstGeom prst="rect">
            <a:avLst/>
          </a:prstGeom>
          <a:noFill/>
        </p:spPr>
      </p:pic>
      <p:grpSp>
        <p:nvGrpSpPr>
          <p:cNvPr id="2" name="Группа 4"/>
          <p:cNvGrpSpPr/>
          <p:nvPr/>
        </p:nvGrpSpPr>
        <p:grpSpPr>
          <a:xfrm>
            <a:off x="571472" y="571480"/>
            <a:ext cx="5143536" cy="4000528"/>
            <a:chOff x="-298433" y="1857364"/>
            <a:chExt cx="4956357" cy="4000528"/>
          </a:xfrm>
        </p:grpSpPr>
        <p:sp>
          <p:nvSpPr>
            <p:cNvPr id="3" name="Овал 2"/>
            <p:cNvSpPr/>
            <p:nvPr/>
          </p:nvSpPr>
          <p:spPr>
            <a:xfrm>
              <a:off x="728834" y="1857364"/>
              <a:ext cx="3929090" cy="4000528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 descr="0_88b51_81fd78d6_XL.pn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 rot="20377575">
              <a:off x="-298433" y="2880418"/>
              <a:ext cx="1386955" cy="1249993"/>
            </a:xfrm>
            <a:prstGeom prst="rect">
              <a:avLst/>
            </a:prstGeom>
          </p:spPr>
        </p:pic>
      </p:grpSp>
      <p:pic>
        <p:nvPicPr>
          <p:cNvPr id="1028" name="Picture 4" descr="http://www.qtorb.com/wp-content/uploads/start.jp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643578"/>
            <a:ext cx="1038379" cy="107154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29058" y="4500570"/>
            <a:ext cx="52149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Пышный газовый гигант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Брат Юпитера и франт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Любит он, чтоб рядом были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Кольца изо льда и пыли.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i48.fastpic.ru/big/2013/0704/11/8b6d45640f926873edb7e9e625a64c11.jp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643578"/>
            <a:ext cx="1333467" cy="10001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286380" y="3571876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Уран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6000" y="5724000"/>
            <a:ext cx="1024364" cy="972000"/>
          </a:xfrm>
          <a:prstGeom prst="rect">
            <a:avLst/>
          </a:prstGeom>
          <a:noFill/>
        </p:spPr>
      </p:pic>
      <p:pic>
        <p:nvPicPr>
          <p:cNvPr id="6" name="Picture 4" descr="http://www.artdesign21.narod.ru/img/3/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50505"/>
              </a:clrFrom>
              <a:clrTo>
                <a:srgbClr val="05050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500042"/>
            <a:ext cx="3654383" cy="350046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liveinternet.ru/images/attach/c/9/106/876/106876555_7640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85728"/>
            <a:ext cx="4083113" cy="3986226"/>
          </a:xfrm>
          <a:prstGeom prst="rect">
            <a:avLst/>
          </a:prstGeom>
          <a:noFill/>
        </p:spPr>
      </p:pic>
      <p:grpSp>
        <p:nvGrpSpPr>
          <p:cNvPr id="2" name="Группа 4"/>
          <p:cNvGrpSpPr/>
          <p:nvPr/>
        </p:nvGrpSpPr>
        <p:grpSpPr>
          <a:xfrm>
            <a:off x="571472" y="571480"/>
            <a:ext cx="5143536" cy="4000528"/>
            <a:chOff x="-298433" y="1857364"/>
            <a:chExt cx="4956357" cy="4000528"/>
          </a:xfrm>
        </p:grpSpPr>
        <p:sp>
          <p:nvSpPr>
            <p:cNvPr id="3" name="Овал 2"/>
            <p:cNvSpPr/>
            <p:nvPr/>
          </p:nvSpPr>
          <p:spPr>
            <a:xfrm>
              <a:off x="728834" y="1857364"/>
              <a:ext cx="3929090" cy="4000528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 descr="0_88b51_81fd78d6_XL.pn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 rot="20377575">
              <a:off x="-298433" y="2880418"/>
              <a:ext cx="1386955" cy="1249993"/>
            </a:xfrm>
            <a:prstGeom prst="rect">
              <a:avLst/>
            </a:prstGeom>
          </p:spPr>
        </p:pic>
      </p:grpSp>
      <p:pic>
        <p:nvPicPr>
          <p:cNvPr id="1028" name="Picture 4" descr="http://www.qtorb.com/wp-content/uploads/start.jp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643578"/>
            <a:ext cx="1038379" cy="107154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29058" y="4500570"/>
            <a:ext cx="52149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планете синей-синей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Дует ветер очень сильный.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Холодно на ней весьма -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Состоит из воды, газа и льда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i48.fastpic.ru/big/2013/0704/11/8b6d45640f926873edb7e9e625a64c11.jp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643578"/>
            <a:ext cx="1333467" cy="10001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286380" y="3571876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Нептун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6000" y="5724000"/>
            <a:ext cx="1024364" cy="972000"/>
          </a:xfrm>
          <a:prstGeom prst="rect">
            <a:avLst/>
          </a:prstGeom>
          <a:noFill/>
        </p:spPr>
      </p:pic>
      <p:pic>
        <p:nvPicPr>
          <p:cNvPr id="6" name="Picture 4" descr="http://www.artdesign21.narod.ru/img/3/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00166" y="214290"/>
            <a:ext cx="4000801" cy="399318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liveinternet.ru/images/attach/c/9/106/876/106876555_7640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85728"/>
            <a:ext cx="4083113" cy="3986226"/>
          </a:xfrm>
          <a:prstGeom prst="rect">
            <a:avLst/>
          </a:prstGeom>
          <a:noFill/>
        </p:spPr>
      </p:pic>
      <p:grpSp>
        <p:nvGrpSpPr>
          <p:cNvPr id="2" name="Группа 4"/>
          <p:cNvGrpSpPr/>
          <p:nvPr/>
        </p:nvGrpSpPr>
        <p:grpSpPr>
          <a:xfrm>
            <a:off x="571472" y="571480"/>
            <a:ext cx="5143536" cy="4000528"/>
            <a:chOff x="-298433" y="1857364"/>
            <a:chExt cx="4956357" cy="4000528"/>
          </a:xfrm>
        </p:grpSpPr>
        <p:sp>
          <p:nvSpPr>
            <p:cNvPr id="3" name="Овал 2"/>
            <p:cNvSpPr/>
            <p:nvPr/>
          </p:nvSpPr>
          <p:spPr>
            <a:xfrm>
              <a:off x="728834" y="1857364"/>
              <a:ext cx="3929090" cy="4000528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 descr="0_88b51_81fd78d6_XL.pn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 rot="20377575">
              <a:off x="-298433" y="2880418"/>
              <a:ext cx="1386955" cy="1249993"/>
            </a:xfrm>
            <a:prstGeom prst="rect">
              <a:avLst/>
            </a:prstGeom>
          </p:spPr>
        </p:pic>
      </p:grpSp>
      <p:pic>
        <p:nvPicPr>
          <p:cNvPr id="1028" name="Picture 4" descr="http://www.qtorb.com/wp-content/uploads/start.jp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643578"/>
            <a:ext cx="1038379" cy="107154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786182" y="4500570"/>
            <a:ext cx="53578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далекой крохотной планеты,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Нет статуса "Большой" планеты.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обидевшись она,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телескопы не видна.</a:t>
            </a:r>
          </a:p>
          <a:p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i48.fastpic.ru/big/2013/0704/11/8b6d45640f926873edb7e9e625a64c11.jp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643578"/>
            <a:ext cx="1333467" cy="10001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286380" y="3571876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Плутон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6000" y="5724000"/>
            <a:ext cx="1024364" cy="972000"/>
          </a:xfrm>
          <a:prstGeom prst="rect">
            <a:avLst/>
          </a:prstGeom>
          <a:noFill/>
        </p:spPr>
      </p:pic>
      <p:pic>
        <p:nvPicPr>
          <p:cNvPr id="6" name="Picture 4" descr="http://www.artdesign21.narod.ru/img/3/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267723"/>
            <a:ext cx="3571900" cy="4022019"/>
          </a:xfrm>
          <a:prstGeom prst="rect">
            <a:avLst/>
          </a:prstGeom>
          <a:noFill/>
        </p:spPr>
      </p:pic>
      <p:sp>
        <p:nvSpPr>
          <p:cNvPr id="12" name="Управляющая кнопка: домой 11">
            <a:hlinkClick r:id="" action="ppaction://hlinkshowjump?jump=endshow" highlightClick="1"/>
          </p:cNvPr>
          <p:cNvSpPr/>
          <p:nvPr/>
        </p:nvSpPr>
        <p:spPr>
          <a:xfrm>
            <a:off x="8286776" y="6143644"/>
            <a:ext cx="685226" cy="542350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qtorb.com/wp-content/uploads/start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643578"/>
            <a:ext cx="1038379" cy="1071546"/>
          </a:xfrm>
          <a:prstGeom prst="rect">
            <a:avLst/>
          </a:prstGeom>
          <a:noFill/>
        </p:spPr>
      </p:pic>
      <p:pic>
        <p:nvPicPr>
          <p:cNvPr id="1030" name="Picture 6" descr="http://i48.fastpic.ru/big/2013/0704/11/8b6d45640f926873edb7e9e625a64c11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643578"/>
            <a:ext cx="1333467" cy="1000100"/>
          </a:xfrm>
          <a:prstGeom prst="rect">
            <a:avLst/>
          </a:prstGeom>
          <a:noFill/>
        </p:spPr>
      </p:pic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6000" y="5724000"/>
            <a:ext cx="1024364" cy="972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85720" y="285728"/>
            <a:ext cx="8572560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Источники информации: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http://kosmos-x.net.ru/_fr/4/5625832.jpeg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Венера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http://www.dechica.com/nauki/space/imgsolar/mercury.jpg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Меркурий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http://cdn-nus-5.pinme.ru/pin-upload-static/photos/ed366290eef8134f1c4768aec7fdbeef_b.jpg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девочка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9"/>
              </a:rPr>
              <a:t>http://img12.proshkolu.ru/content/media/pic/std/5000000/4387000/4386146-b98398f36bedd523.png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ракета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0"/>
              </a:rPr>
              <a:t>http://www.allwalls.net/wallpapers/2012/11/Wallpaper-Lights-Wave-Star-Wallpaper-485x728.jpg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фон 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1"/>
              </a:rPr>
              <a:t>http://www.clopotel.ro/imgs/userimg/p166654.jpg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- Земля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2"/>
              </a:rPr>
              <a:t>http://lol54.ru/uploads/posts/2008-04/thumbs/1207796375_mars001.jpg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Марс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3"/>
              </a:rPr>
              <a:t>http://upload.wikimedia.org/wikipedia/commons/thumb/8/8c/Iosurface_gal.jpg/600px-Iosurface_gal.jpg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Юпитер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4"/>
              </a:rPr>
              <a:t>http://www.tribuna.ru/upload/iblock/25e/25e12d2726d7eb8ad3f53414ae673779.jpg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Сатурн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5"/>
              </a:rPr>
              <a:t>http://files.uzay0.webnode.com.tr/200000012-35c6836beb/Uranus-planet.jpg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Уран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6"/>
              </a:rPr>
              <a:t>http://img2.kbyte.ru/b26f6d70-8e00-4377-aa68-818180815f2b.aspx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Нептун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7"/>
              </a:rPr>
              <a:t>http://kosmostar.com/sites/default/files/field/image/pluto.jpg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Плутон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8"/>
              </a:rPr>
              <a:t>http://bnews.kz/picture/640/news/043937290df5da8e6fd6ee291dcab990.jpg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Кнопка </a:t>
            </a: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SOS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9"/>
              </a:rPr>
              <a:t>http://www.qtorb.com/wp-content/uploads/start-290x300.jpg</a:t>
            </a: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START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0"/>
              </a:rPr>
              <a:t>http://www.markint.ru/wp-content/uploads/2013/04/wis.jpg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Кнопка- стрелка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1"/>
              </a:rPr>
              <a:t>http://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1"/>
              </a:rPr>
              <a:t>сезоны-года.рф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1"/>
              </a:rPr>
              <a:t>/%</a:t>
            </a: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1"/>
              </a:rPr>
              <a:t>D0%B7%D0%B0%D0%B3%D0%B0%D0%B4%D0%BA%D0%B8%20%D0%BF%D1%80%D0%BE%20%D0%BF%D0%BB%D0%B0%D0%BD%D0%B5%D1%82%D1%8B.html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Загадки про планеты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2"/>
              </a:rPr>
              <a:t>http://neposed.net/kids-literature/zagadki/zagadki-pro-vselennuyu/zagadki-pro-planety.html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2"/>
              </a:rPr>
              <a:t>-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Стих</a:t>
            </a: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3" name="Управляющая кнопка: возврат 12">
            <a:hlinkClick r:id="" action="ppaction://hlinkshowjump?jump=firstslide" highlightClick="1"/>
          </p:cNvPr>
          <p:cNvSpPr/>
          <p:nvPr/>
        </p:nvSpPr>
        <p:spPr>
          <a:xfrm>
            <a:off x="8429652" y="6215082"/>
            <a:ext cx="500066" cy="428628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85720" y="214290"/>
            <a:ext cx="5286412" cy="6500834"/>
          </a:xfrm>
          <a:prstGeom prst="rect">
            <a:avLst/>
          </a:prstGeom>
          <a:solidFill>
            <a:srgbClr val="002060">
              <a:alpha val="53000"/>
            </a:srgb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85728"/>
            <a:ext cx="535785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пространстве космическом воздуха нет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кружат там девять различных планет.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Солнце — звезда в самом центре системы,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притяжением связаны все мы.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Солнце-светило клокочет вулканом,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Бурлит, как кипящий котел, непрестанно,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Протуберанцы взлетают фонтаном,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Жизнь и тепло дарит всем неустанно.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Солнце-звезда </a:t>
            </a:r>
            <a:r>
              <a:rPr lang="ru-RU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преогромнейший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шар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Свет излучает, как будто пожар.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 а планеты тот свет отражают,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Солнце-светило они обожают!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Много планет вокруг Солнца летают.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Может быть, люди на них обитают?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Давай-ка, в ракету мы сядем с тобой,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Помчимся от Солнца во тьме </a:t>
            </a:r>
            <a:r>
              <a:rPr lang="ru-RU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голубой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86" y="5715016"/>
            <a:ext cx="1024364" cy="97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85720" y="214290"/>
            <a:ext cx="8429684" cy="6500834"/>
          </a:xfrm>
          <a:prstGeom prst="rect">
            <a:avLst/>
          </a:prstGeom>
          <a:solidFill>
            <a:srgbClr val="002060">
              <a:alpha val="53000"/>
            </a:srgb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85728"/>
            <a:ext cx="821537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Дорогой друг!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отправляемся с тобой в большое космическое путешествие по планетам Солнечной системы. В пути тебе нужно использовать специальные кнопки для управления полётом:</a:t>
            </a: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Запуск ракеты;</a:t>
            </a:r>
          </a:p>
          <a:p>
            <a:pPr algn="ctr">
              <a:buFontTx/>
              <a:buChar char="-"/>
            </a:pP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Проверка загадки;</a:t>
            </a:r>
          </a:p>
          <a:p>
            <a:pPr algn="ctr">
              <a:buFontTx/>
              <a:buChar char="-"/>
            </a:pP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Продолжение полёта.</a:t>
            </a:r>
          </a:p>
          <a:p>
            <a:pPr algn="ctr">
              <a:buFontTx/>
              <a:buChar char="-"/>
            </a:pP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Желаю приятного полёта!</a:t>
            </a:r>
          </a:p>
          <a:p>
            <a:pPr algn="ctr">
              <a:buFontTx/>
              <a:buChar char="-"/>
            </a:pP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86" y="5715016"/>
            <a:ext cx="1024364" cy="972000"/>
          </a:xfrm>
          <a:prstGeom prst="rect">
            <a:avLst/>
          </a:prstGeom>
          <a:noFill/>
        </p:spPr>
      </p:pic>
      <p:pic>
        <p:nvPicPr>
          <p:cNvPr id="5" name="Picture 4" descr="http://www.qtorb.com/wp-content/uploads/start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2500306"/>
            <a:ext cx="1038379" cy="1071546"/>
          </a:xfrm>
          <a:prstGeom prst="rect">
            <a:avLst/>
          </a:prstGeom>
          <a:noFill/>
        </p:spPr>
      </p:pic>
      <p:pic>
        <p:nvPicPr>
          <p:cNvPr id="6" name="Picture 6" descr="http://i48.fastpic.ru/big/2013/0704/11/8b6d45640f926873edb7e9e625a64c11.jpg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3714752"/>
            <a:ext cx="1333467" cy="1000100"/>
          </a:xfrm>
          <a:prstGeom prst="rect">
            <a:avLst/>
          </a:prstGeom>
          <a:noFill/>
        </p:spPr>
      </p:pic>
      <p:pic>
        <p:nvPicPr>
          <p:cNvPr id="8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5000636"/>
            <a:ext cx="1024364" cy="97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liveinternet.ru/images/attach/c/9/106/876/106876555_7640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85728"/>
            <a:ext cx="4083113" cy="3986226"/>
          </a:xfrm>
          <a:prstGeom prst="rect">
            <a:avLst/>
          </a:prstGeom>
          <a:noFill/>
        </p:spPr>
      </p:pic>
      <p:grpSp>
        <p:nvGrpSpPr>
          <p:cNvPr id="5" name="Группа 4"/>
          <p:cNvGrpSpPr/>
          <p:nvPr/>
        </p:nvGrpSpPr>
        <p:grpSpPr>
          <a:xfrm>
            <a:off x="571472" y="571480"/>
            <a:ext cx="5143536" cy="4000528"/>
            <a:chOff x="-298433" y="1857364"/>
            <a:chExt cx="4956357" cy="4000528"/>
          </a:xfrm>
        </p:grpSpPr>
        <p:sp>
          <p:nvSpPr>
            <p:cNvPr id="3" name="Овал 2"/>
            <p:cNvSpPr/>
            <p:nvPr/>
          </p:nvSpPr>
          <p:spPr>
            <a:xfrm>
              <a:off x="728834" y="1857364"/>
              <a:ext cx="3929090" cy="4000528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 descr="0_88b51_81fd78d6_XL.pn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 rot="20377575">
              <a:off x="-298433" y="2880418"/>
              <a:ext cx="1386955" cy="1249993"/>
            </a:xfrm>
            <a:prstGeom prst="rect">
              <a:avLst/>
            </a:prstGeom>
          </p:spPr>
        </p:pic>
      </p:grpSp>
      <p:pic>
        <p:nvPicPr>
          <p:cNvPr id="1028" name="Picture 4" descr="http://www.qtorb.com/wp-content/uploads/start.jp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643578"/>
            <a:ext cx="1038379" cy="107154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57620" y="4714884"/>
            <a:ext cx="49292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Вот планетам младший брат,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размеру маловат.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солнышку всех ближе он,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Потому и раскален.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i48.fastpic.ru/big/2013/0704/11/8b6d45640f926873edb7e9e625a64c11.jp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643578"/>
            <a:ext cx="1333467" cy="10001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286380" y="3571876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Меркурий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6000" y="5724000"/>
            <a:ext cx="1024364" cy="972000"/>
          </a:xfrm>
          <a:prstGeom prst="rect">
            <a:avLst/>
          </a:prstGeom>
          <a:noFill/>
        </p:spPr>
      </p:pic>
      <p:pic>
        <p:nvPicPr>
          <p:cNvPr id="6" name="Picture 4" descr="http://www.artdesign21.narod.ru/img/3/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357166"/>
            <a:ext cx="3619490" cy="393363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liveinternet.ru/images/attach/c/9/106/876/106876555_7640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85728"/>
            <a:ext cx="4083113" cy="3986226"/>
          </a:xfrm>
          <a:prstGeom prst="rect">
            <a:avLst/>
          </a:prstGeom>
          <a:noFill/>
        </p:spPr>
      </p:pic>
      <p:grpSp>
        <p:nvGrpSpPr>
          <p:cNvPr id="2" name="Группа 4"/>
          <p:cNvGrpSpPr/>
          <p:nvPr/>
        </p:nvGrpSpPr>
        <p:grpSpPr>
          <a:xfrm>
            <a:off x="571472" y="571480"/>
            <a:ext cx="5143536" cy="4000528"/>
            <a:chOff x="-298433" y="1857364"/>
            <a:chExt cx="4956357" cy="4000528"/>
          </a:xfrm>
        </p:grpSpPr>
        <p:sp>
          <p:nvSpPr>
            <p:cNvPr id="3" name="Овал 2"/>
            <p:cNvSpPr/>
            <p:nvPr/>
          </p:nvSpPr>
          <p:spPr>
            <a:xfrm>
              <a:off x="728834" y="1857364"/>
              <a:ext cx="3929090" cy="4000528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 descr="0_88b51_81fd78d6_XL.pn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 rot="20377575">
              <a:off x="-298433" y="2880418"/>
              <a:ext cx="1386955" cy="1249993"/>
            </a:xfrm>
            <a:prstGeom prst="rect">
              <a:avLst/>
            </a:prstGeom>
          </p:spPr>
        </p:pic>
      </p:grpSp>
      <p:pic>
        <p:nvPicPr>
          <p:cNvPr id="1028" name="Picture 4" descr="http://www.qtorb.com/wp-content/uploads/start.jp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643578"/>
            <a:ext cx="1038379" cy="107154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57620" y="4714884"/>
            <a:ext cx="49292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небе я свечусь нередко,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Ваша ближняя соседка.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 Меркурию сестра,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на мне всегда жара.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i48.fastpic.ru/big/2013/0704/11/8b6d45640f926873edb7e9e625a64c11.jp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643578"/>
            <a:ext cx="1333467" cy="10001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286380" y="3571876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Венера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6000" y="5724000"/>
            <a:ext cx="1024364" cy="972000"/>
          </a:xfrm>
          <a:prstGeom prst="rect">
            <a:avLst/>
          </a:prstGeom>
          <a:noFill/>
        </p:spPr>
      </p:pic>
      <p:pic>
        <p:nvPicPr>
          <p:cNvPr id="6" name="Picture 4" descr="http://www.artdesign21.narod.ru/img/3/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57290" y="357166"/>
            <a:ext cx="4071966" cy="398794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liveinternet.ru/images/attach/c/9/106/876/106876555_7640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85728"/>
            <a:ext cx="4083113" cy="3986226"/>
          </a:xfrm>
          <a:prstGeom prst="rect">
            <a:avLst/>
          </a:prstGeom>
          <a:noFill/>
        </p:spPr>
      </p:pic>
      <p:grpSp>
        <p:nvGrpSpPr>
          <p:cNvPr id="2" name="Группа 4"/>
          <p:cNvGrpSpPr/>
          <p:nvPr/>
        </p:nvGrpSpPr>
        <p:grpSpPr>
          <a:xfrm>
            <a:off x="571472" y="571480"/>
            <a:ext cx="5143536" cy="4000528"/>
            <a:chOff x="-298433" y="1857364"/>
            <a:chExt cx="4956357" cy="4000528"/>
          </a:xfrm>
        </p:grpSpPr>
        <p:sp>
          <p:nvSpPr>
            <p:cNvPr id="3" name="Овал 2"/>
            <p:cNvSpPr/>
            <p:nvPr/>
          </p:nvSpPr>
          <p:spPr>
            <a:xfrm>
              <a:off x="728834" y="1857364"/>
              <a:ext cx="3929090" cy="4000528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 descr="0_88b51_81fd78d6_XL.pn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 rot="20377575">
              <a:off x="-298433" y="2880418"/>
              <a:ext cx="1386955" cy="1249993"/>
            </a:xfrm>
            <a:prstGeom prst="rect">
              <a:avLst/>
            </a:prstGeom>
          </p:spPr>
        </p:pic>
      </p:grpSp>
      <p:pic>
        <p:nvPicPr>
          <p:cNvPr id="1028" name="Picture 4" descr="http://www.qtorb.com/wp-content/uploads/start.jp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643578"/>
            <a:ext cx="1038379" cy="107154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57620" y="4714884"/>
            <a:ext cx="49292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Планета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голубая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Любимая, родная,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Она твоя, она моя,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называется...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i48.fastpic.ru/big/2013/0704/11/8b6d45640f926873edb7e9e625a64c11.jp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643578"/>
            <a:ext cx="1333467" cy="10001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286380" y="3571876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6000" y="5724000"/>
            <a:ext cx="1024364" cy="972000"/>
          </a:xfrm>
          <a:prstGeom prst="rect">
            <a:avLst/>
          </a:prstGeom>
          <a:noFill/>
        </p:spPr>
      </p:pic>
      <p:pic>
        <p:nvPicPr>
          <p:cNvPr id="6" name="Picture 4" descr="http://www.artdesign21.narod.ru/img/3/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428604"/>
            <a:ext cx="3786214" cy="364333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liveinternet.ru/images/attach/c/9/106/876/106876555_7640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85728"/>
            <a:ext cx="4083113" cy="3986226"/>
          </a:xfrm>
          <a:prstGeom prst="rect">
            <a:avLst/>
          </a:prstGeom>
          <a:noFill/>
        </p:spPr>
      </p:pic>
      <p:grpSp>
        <p:nvGrpSpPr>
          <p:cNvPr id="2" name="Группа 4"/>
          <p:cNvGrpSpPr/>
          <p:nvPr/>
        </p:nvGrpSpPr>
        <p:grpSpPr>
          <a:xfrm>
            <a:off x="571472" y="571480"/>
            <a:ext cx="5143536" cy="4000528"/>
            <a:chOff x="-298433" y="1857364"/>
            <a:chExt cx="4956357" cy="4000528"/>
          </a:xfrm>
        </p:grpSpPr>
        <p:sp>
          <p:nvSpPr>
            <p:cNvPr id="3" name="Овал 2"/>
            <p:cNvSpPr/>
            <p:nvPr/>
          </p:nvSpPr>
          <p:spPr>
            <a:xfrm>
              <a:off x="728834" y="1857364"/>
              <a:ext cx="3929090" cy="4000528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 descr="0_88b51_81fd78d6_XL.pn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 rot="20377575">
              <a:off x="-298433" y="2880418"/>
              <a:ext cx="1386955" cy="1249993"/>
            </a:xfrm>
            <a:prstGeom prst="rect">
              <a:avLst/>
            </a:prstGeom>
          </p:spPr>
        </p:pic>
      </p:grpSp>
      <p:pic>
        <p:nvPicPr>
          <p:cNvPr id="1028" name="Picture 4" descr="http://www.qtorb.com/wp-content/uploads/start.jp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643578"/>
            <a:ext cx="1038379" cy="107154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29058" y="4180344"/>
            <a:ext cx="49292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красная планета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соседству с нами.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зимой и даже летом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Мерзнет надо льдами.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Странно, что ни говори, -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Лед не сверху, а внутри.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i48.fastpic.ru/big/2013/0704/11/8b6d45640f926873edb7e9e625a64c11.jp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643578"/>
            <a:ext cx="1333467" cy="10001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286380" y="3571876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Марс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6000" y="5724000"/>
            <a:ext cx="1024364" cy="972000"/>
          </a:xfrm>
          <a:prstGeom prst="rect">
            <a:avLst/>
          </a:prstGeom>
          <a:noFill/>
        </p:spPr>
      </p:pic>
      <p:pic>
        <p:nvPicPr>
          <p:cNvPr id="6" name="Picture 4" descr="http://www.artdesign21.narod.ru/img/3/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357166"/>
            <a:ext cx="3869558" cy="37147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liveinternet.ru/images/attach/c/9/106/876/106876555_7640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85728"/>
            <a:ext cx="4083113" cy="3986226"/>
          </a:xfrm>
          <a:prstGeom prst="rect">
            <a:avLst/>
          </a:prstGeom>
          <a:noFill/>
        </p:spPr>
      </p:pic>
      <p:grpSp>
        <p:nvGrpSpPr>
          <p:cNvPr id="2" name="Группа 4"/>
          <p:cNvGrpSpPr/>
          <p:nvPr/>
        </p:nvGrpSpPr>
        <p:grpSpPr>
          <a:xfrm>
            <a:off x="571472" y="571480"/>
            <a:ext cx="5143536" cy="4000528"/>
            <a:chOff x="-298433" y="1857364"/>
            <a:chExt cx="4956357" cy="4000528"/>
          </a:xfrm>
        </p:grpSpPr>
        <p:sp>
          <p:nvSpPr>
            <p:cNvPr id="3" name="Овал 2"/>
            <p:cNvSpPr/>
            <p:nvPr/>
          </p:nvSpPr>
          <p:spPr>
            <a:xfrm>
              <a:off x="728834" y="1857364"/>
              <a:ext cx="3929090" cy="4000528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 descr="0_88b51_81fd78d6_XL.pn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 rot="20377575">
              <a:off x="-298433" y="2880418"/>
              <a:ext cx="1386955" cy="1249993"/>
            </a:xfrm>
            <a:prstGeom prst="rect">
              <a:avLst/>
            </a:prstGeom>
          </p:spPr>
        </p:pic>
      </p:grpSp>
      <p:pic>
        <p:nvPicPr>
          <p:cNvPr id="1028" name="Picture 4" descr="http://www.qtorb.com/wp-content/uploads/start.jp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643578"/>
            <a:ext cx="1038379" cy="107154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29058" y="4180344"/>
            <a:ext cx="52149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телескоп скорей взгляните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 гуляет по орбите.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Там начальник он над всеми,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Больше всех других планет.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нашей солнечной системе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Никого крупнее нет.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i48.fastpic.ru/big/2013/0704/11/8b6d45640f926873edb7e9e625a64c11.jp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643578"/>
            <a:ext cx="1333467" cy="10001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286380" y="3571876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Юпитер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6000" y="5724000"/>
            <a:ext cx="1024364" cy="972000"/>
          </a:xfrm>
          <a:prstGeom prst="rect">
            <a:avLst/>
          </a:prstGeom>
          <a:noFill/>
        </p:spPr>
      </p:pic>
      <p:pic>
        <p:nvPicPr>
          <p:cNvPr id="6" name="Picture 4" descr="http://www.artdesign21.narod.ru/img/3/4.jp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14480" y="428604"/>
            <a:ext cx="3643338" cy="364333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liveinternet.ru/images/attach/c/9/106/876/106876555_7640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85728"/>
            <a:ext cx="4083113" cy="3986226"/>
          </a:xfrm>
          <a:prstGeom prst="rect">
            <a:avLst/>
          </a:prstGeom>
          <a:noFill/>
        </p:spPr>
      </p:pic>
      <p:grpSp>
        <p:nvGrpSpPr>
          <p:cNvPr id="2" name="Группа 4"/>
          <p:cNvGrpSpPr/>
          <p:nvPr/>
        </p:nvGrpSpPr>
        <p:grpSpPr>
          <a:xfrm>
            <a:off x="571472" y="571480"/>
            <a:ext cx="5143536" cy="4000528"/>
            <a:chOff x="-298433" y="1857364"/>
            <a:chExt cx="4956357" cy="4000528"/>
          </a:xfrm>
        </p:grpSpPr>
        <p:sp>
          <p:nvSpPr>
            <p:cNvPr id="3" name="Овал 2"/>
            <p:cNvSpPr/>
            <p:nvPr/>
          </p:nvSpPr>
          <p:spPr>
            <a:xfrm>
              <a:off x="728834" y="1857364"/>
              <a:ext cx="3929090" cy="4000528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 descr="0_88b51_81fd78d6_XL.pn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 rot="20377575">
              <a:off x="-298433" y="2880418"/>
              <a:ext cx="1386955" cy="1249993"/>
            </a:xfrm>
            <a:prstGeom prst="rect">
              <a:avLst/>
            </a:prstGeom>
          </p:spPr>
        </p:pic>
      </p:grpSp>
      <p:pic>
        <p:nvPicPr>
          <p:cNvPr id="1028" name="Picture 4" descr="http://www.qtorb.com/wp-content/uploads/start.jp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643578"/>
            <a:ext cx="1038379" cy="107154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29058" y="4180344"/>
            <a:ext cx="52149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 планеты с полюсами,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Есть экватор у любой.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планеты с поясами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найдете вы другой.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этих кольцах он один,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Очень важный господин.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i48.fastpic.ru/big/2013/0704/11/8b6d45640f926873edb7e9e625a64c11.jp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643578"/>
            <a:ext cx="1333467" cy="10001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286380" y="3571876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Сатурн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http://www.markint.ru/wp-content/uploads/2013/04/wis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6000" y="5724000"/>
            <a:ext cx="1024364" cy="972000"/>
          </a:xfrm>
          <a:prstGeom prst="rect">
            <a:avLst/>
          </a:prstGeom>
          <a:noFill/>
        </p:spPr>
      </p:pic>
      <p:pic>
        <p:nvPicPr>
          <p:cNvPr id="6" name="Picture 4" descr="http://www.artdesign21.narod.ru/img/3/4.jp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1857356" y="357166"/>
            <a:ext cx="4031336" cy="319313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213</Words>
  <Application>Microsoft Office PowerPoint</Application>
  <PresentationFormat>Экран (4:3)</PresentationFormat>
  <Paragraphs>77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44</cp:revision>
  <dcterms:created xsi:type="dcterms:W3CDTF">2015-03-21T13:29:11Z</dcterms:created>
  <dcterms:modified xsi:type="dcterms:W3CDTF">2015-03-22T05:17:58Z</dcterms:modified>
</cp:coreProperties>
</file>