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4" r:id="rId16"/>
    <p:sldId id="25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71"/>
    <a:srgbClr val="91B44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64FA6-4097-46DB-ACCB-1B90F686B328}" type="datetimeFigureOut">
              <a:rPr lang="ru-RU" smtClean="0"/>
              <a:pPr/>
              <a:t>12.05.2015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25E3-0D3F-4A10-90D8-1FCE63A03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ctory.ru/products_pictures/butterflies_c_024.jpg" TargetMode="External"/><Relationship Id="rId7" Type="http://schemas.openxmlformats.org/officeDocument/2006/relationships/hyperlink" Target="http://www.search-best-cartoon.com/cartoon-butterfly/cartoon-butterfly-10.jpg-" TargetMode="External"/><Relationship Id="rId2" Type="http://schemas.openxmlformats.org/officeDocument/2006/relationships/hyperlink" Target="http://archiveps.ru/uploads/files/1405537124_g-009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or-kids.com.ua/kcfinder/img/images/%D0%BA%D1%83%D0%BF%D0%B8%D1%82%D1%8C%20%D0%BA%D0%BE%D0%BB%D1%8F%D1%81%D0%BA%D1%83.gif" TargetMode="External"/><Relationship Id="rId5" Type="http://schemas.openxmlformats.org/officeDocument/2006/relationships/hyperlink" Target="http://www.detiseti.ru/images/library/tasks/labyrinth/labirint_01.jpg" TargetMode="External"/><Relationship Id="rId4" Type="http://schemas.openxmlformats.org/officeDocument/2006/relationships/hyperlink" Target="http://sweetclipart.com/multisite/sweetclipart/files/imagecache/middle/butterfly_yellow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57422" y="5357826"/>
            <a:ext cx="4714908" cy="1357322"/>
          </a:xfrm>
          <a:prstGeom prst="roundRect">
            <a:avLst/>
          </a:prstGeom>
          <a:solidFill>
            <a:srgbClr val="92D050">
              <a:alpha val="73000"/>
            </a:srgbClr>
          </a:solidFill>
          <a:ln>
            <a:solidFill>
              <a:srgbClr val="91B44A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5357826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Зобнина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Ирина Евгеньевна, </a:t>
            </a:r>
          </a:p>
          <a:p>
            <a:pPr algn="ctr">
              <a:spcBef>
                <a:spcPct val="20000"/>
              </a:spcBef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>
              <a:spcBef>
                <a:spcPct val="20000"/>
              </a:spcBef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школа-лицей № 101,</a:t>
            </a:r>
          </a:p>
          <a:p>
            <a:pPr algn="ctr">
              <a:spcBef>
                <a:spcPct val="20000"/>
              </a:spcBef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Караганда, Республика Казахстан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28794" y="2285992"/>
            <a:ext cx="6715172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Короткая дорога для бабочки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Тренажёр по математике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Умножение и деление на </a:t>
            </a:r>
            <a:r>
              <a:rPr lang="ru-RU" sz="20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 smtClean="0">
              <a:ln/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класс   </a:t>
            </a:r>
          </a:p>
          <a:p>
            <a:pPr algn="ctr"/>
            <a:endParaRPr lang="ru-RU" sz="36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сведения 9">
            <a:hlinkClick r:id="" action="ppaction://hlinkshowjump?jump=lastslide" highlightClick="1"/>
          </p:cNvPr>
          <p:cNvSpPr/>
          <p:nvPr/>
        </p:nvSpPr>
        <p:spPr>
          <a:xfrm>
            <a:off x="285720" y="6000768"/>
            <a:ext cx="714380" cy="571504"/>
          </a:xfrm>
          <a:prstGeom prst="actionButtonInformati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1∙4=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5429256" y="5214950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1.85185E-6 L 0.04723 -1.85185E-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5214950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500570"/>
            <a:ext cx="2071702" cy="1389924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1285852" y="5000636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2.96296E-6 L 6.94444E-6 -0.1261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072198" y="4357694"/>
            <a:ext cx="928694" cy="928695"/>
          </a:xfrm>
          <a:prstGeom prst="rect">
            <a:avLst/>
          </a:prstGeom>
          <a:noFill/>
        </p:spPr>
      </p:pic>
      <p:pic>
        <p:nvPicPr>
          <p:cNvPr id="11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2071702" cy="1389924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285852" y="3286124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03732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28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4∙7=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286512" y="4357694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2.77778E-7 0.17847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32:4=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429388" y="5572140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500570"/>
            <a:ext cx="2071702" cy="1389924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1285852" y="5000636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8186365" y="5988767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0.14948 3.33333E-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for-kids.com.ua/kcfinder/img/images/%D0%BA%D1%83%D0%BF%D0%B8%D1%82%D1%8C%20%D0%BA%D0%BE%D0%BB%D1%8F%D1%81%D0%BA%D1%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357562"/>
            <a:ext cx="3429000" cy="1428750"/>
          </a:xfrm>
          <a:prstGeom prst="rect">
            <a:avLst/>
          </a:prstGeom>
          <a:noFill/>
        </p:spPr>
      </p:pic>
      <p:pic>
        <p:nvPicPr>
          <p:cNvPr id="8198" name="Picture 6" descr="http://for-kids.com.ua/kcfinder/img/images/%D0%BA%D1%83%D0%BF%D0%B8%D1%82%D1%8C%20%D0%BA%D0%BE%D0%BB%D1%8F%D1%81%D0%BA%D1%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786058"/>
            <a:ext cx="3429000" cy="1428750"/>
          </a:xfrm>
          <a:prstGeom prst="rect">
            <a:avLst/>
          </a:prstGeom>
          <a:noFill/>
        </p:spPr>
      </p:pic>
      <p:pic>
        <p:nvPicPr>
          <p:cNvPr id="8200" name="Picture 8" descr="http://for-kids.com.ua/kcfinder/img/images/%D0%BA%D1%83%D0%BF%D0%B8%D1%82%D1%8C%20%D0%BA%D0%BE%D0%BB%D1%8F%D1%81%D0%BA%D1%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000108"/>
            <a:ext cx="3429000" cy="1428750"/>
          </a:xfrm>
          <a:prstGeom prst="rect">
            <a:avLst/>
          </a:prstGeom>
          <a:noFill/>
        </p:spPr>
      </p:pic>
      <p:sp>
        <p:nvSpPr>
          <p:cNvPr id="6" name="Управляющая кнопка: возврат 5">
            <a:hlinkClick r:id="" action="ppaction://hlinkshowjump?jump=endshow" highlightClick="1"/>
          </p:cNvPr>
          <p:cNvSpPr/>
          <p:nvPr/>
        </p:nvSpPr>
        <p:spPr>
          <a:xfrm>
            <a:off x="8429652" y="6286520"/>
            <a:ext cx="714348" cy="571480"/>
          </a:xfrm>
          <a:prstGeom prst="actionButtonRetur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643998" cy="6357982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solidFill>
              <a:srgbClr val="91B44A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Ссылки на источники: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428868"/>
            <a:ext cx="74295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http://archiveps.ru/uploads/files/1405537124_g-009.png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фон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http://www.vectory.ru/products_pictures/butterflies_c_024.jpg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бабочка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http://sweetclipart.com/multisite/sweetclipart/files/imagecache/middle/butterfly_yellow.png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силуэт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бабочки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http://www.detiseti.ru/images/library/tasks/labyrinth/labirint_01.jpg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лабиринт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http://for-kids.com.ua/kcfinder/img/images/%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D0%BA%D1%83%D0%BF%D0%B8%D1%82%D1%8C%20%D0%BA%D0%BE%D0%BB%D1%8F%D1%81%D0%BA%D1%83.gif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анимация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www.search-best-cartoon.com/cartoon-butterfly/cartoon-butterfly-10.jpg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-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гиперссылка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14546" y="785794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Ссылки на источники: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286776" y="6000768"/>
            <a:ext cx="571504" cy="571504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14480" y="2000240"/>
            <a:ext cx="7072362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Дорогой друг!</a:t>
            </a:r>
            <a:b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Помоги бабочке добраться до цветка самой короткой дорогой. 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Будь осторожен! На пути встречается паутина.</a:t>
            </a:r>
            <a:endParaRPr lang="ru-RU" sz="3600" b="1" dirty="0">
              <a:ln/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4∙3=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3143240" y="2500306"/>
            <a:ext cx="928694" cy="928695"/>
          </a:xfrm>
          <a:prstGeom prst="rect">
            <a:avLst/>
          </a:prstGeom>
          <a:noFill/>
        </p:spPr>
      </p:pic>
      <p:pic>
        <p:nvPicPr>
          <p:cNvPr id="11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2071702" cy="1389924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285852" y="3286124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0.00486 L -0.00468 0.37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4∙5=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071802" y="5286388"/>
            <a:ext cx="928694" cy="928695"/>
          </a:xfrm>
          <a:prstGeom prst="rect">
            <a:avLst/>
          </a:prstGeom>
          <a:noFill/>
        </p:spPr>
      </p:pic>
      <p:grpSp>
        <p:nvGrpSpPr>
          <p:cNvPr id="17" name="Группа 16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22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18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1041 L 0.17639 0.0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429264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500570"/>
            <a:ext cx="2071702" cy="1389924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1285852" y="5000636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5.55556E-7 -0.084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4∙2=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786314" y="4929198"/>
            <a:ext cx="928694" cy="928695"/>
          </a:xfrm>
          <a:prstGeom prst="rect">
            <a:avLst/>
          </a:prstGeom>
          <a:noFill/>
        </p:spPr>
      </p:pic>
      <p:pic>
        <p:nvPicPr>
          <p:cNvPr id="11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2071702" cy="1389924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285852" y="3286124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02361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∙9=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4929198"/>
            <a:ext cx="928694" cy="928695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642910" y="2786058"/>
            <a:ext cx="2071702" cy="1389924"/>
            <a:chOff x="642910" y="2786058"/>
            <a:chExt cx="2071702" cy="1389924"/>
          </a:xfrm>
        </p:grpSpPr>
        <p:pic>
          <p:nvPicPr>
            <p:cNvPr id="11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2786058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2" name="Овал 11"/>
            <p:cNvSpPr/>
            <p:nvPr/>
          </p:nvSpPr>
          <p:spPr>
            <a:xfrm>
              <a:off x="1285852" y="3286124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32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500570"/>
            <a:ext cx="2071702" cy="1389924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1285852" y="5000636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2.5E-6 -0.09467 " pathEditMode="relative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5000628" y="4357694"/>
            <a:ext cx="928694" cy="928695"/>
          </a:xfrm>
          <a:prstGeom prst="rect">
            <a:avLst/>
          </a:prstGeom>
          <a:noFill/>
        </p:spPr>
      </p:pic>
      <p:pic>
        <p:nvPicPr>
          <p:cNvPr id="11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2071702" cy="1389924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285852" y="3286124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04723 2.22222E-6 " pathEditMode="relative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642910" y="1214422"/>
            <a:ext cx="2071702" cy="1389924"/>
            <a:chOff x="642910" y="1214422"/>
            <a:chExt cx="2071702" cy="1389924"/>
          </a:xfrm>
        </p:grpSpPr>
        <p:pic>
          <p:nvPicPr>
            <p:cNvPr id="7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1214422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1285852" y="1714488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2" descr="http://www.detiseti.ru/images/library/tasks/labyrinth/labirint_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8DC7C"/>
              </a:clrFrom>
              <a:clrTo>
                <a:srgbClr val="B8D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435" y="2428868"/>
            <a:ext cx="5874539" cy="400052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14810" y="1142984"/>
            <a:ext cx="3357586" cy="78581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20:4=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vectory.ru/products_pictures/butterflies_c_0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429256" y="4357694"/>
            <a:ext cx="928694" cy="928695"/>
          </a:xfrm>
          <a:prstGeom prst="rect">
            <a:avLst/>
          </a:prstGeom>
          <a:noFill/>
        </p:spPr>
      </p:pic>
      <p:pic>
        <p:nvPicPr>
          <p:cNvPr id="11" name="Picture 6" descr="http://sweetclipart.com/multisite/sweetclipart/files/imagecache/middle/butterfly_yell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2071702" cy="1389924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285852" y="3286124"/>
            <a:ext cx="785818" cy="7143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42910" y="4500570"/>
            <a:ext cx="2071702" cy="1389924"/>
            <a:chOff x="642910" y="4500570"/>
            <a:chExt cx="2071702" cy="1389924"/>
          </a:xfrm>
        </p:grpSpPr>
        <p:pic>
          <p:nvPicPr>
            <p:cNvPr id="13" name="Picture 6" descr="http://sweetclipart.com/multisite/sweetclipart/files/imagecache/middle/butterfly_yellow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2910" y="4500570"/>
              <a:ext cx="2071702" cy="1389924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1285852" y="5000636"/>
              <a:ext cx="785818" cy="71438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8" descr="http://www.search-best-cartoon.com/cartoon-butterfly/cartoon-butterfly-10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9744">
            <a:off x="7887089" y="5988768"/>
            <a:ext cx="928694" cy="62526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1.66667E-6 0.11551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149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53</cp:revision>
  <dcterms:created xsi:type="dcterms:W3CDTF">2015-05-10T09:23:37Z</dcterms:created>
  <dcterms:modified xsi:type="dcterms:W3CDTF">2015-05-12T15:59:27Z</dcterms:modified>
</cp:coreProperties>
</file>