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91B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4FA6-4097-46DB-ACCB-1B90F686B328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25E3-0D3F-4A10-90D8-1FCE63A03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y.ru/products_pictures/butterflies_c_024.jpg" TargetMode="External"/><Relationship Id="rId7" Type="http://schemas.openxmlformats.org/officeDocument/2006/relationships/hyperlink" Target="http://www.search-best-cartoon.com/cartoon-butterfly/cartoon-butterfly-10.jpg-" TargetMode="External"/><Relationship Id="rId2" Type="http://schemas.openxmlformats.org/officeDocument/2006/relationships/hyperlink" Target="http://archiveps.ru/uploads/files/1405537124_g-009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-kids.com.ua/kcfinder/img/images/%D0%BA%D1%83%D0%BF%D0%B8%D1%82%D1%8C%20%D0%BA%D0%BE%D0%BB%D1%8F%D1%81%D0%BA%D1%83.gif" TargetMode="External"/><Relationship Id="rId5" Type="http://schemas.openxmlformats.org/officeDocument/2006/relationships/hyperlink" Target="http://www.detiseti.ru/images/library/tasks/labyrinth/labirint_01.jpg" TargetMode="External"/><Relationship Id="rId4" Type="http://schemas.openxmlformats.org/officeDocument/2006/relationships/hyperlink" Target="http://sweetclipart.com/multisite/sweetclipart/files/imagecache/middle/butterfly_yellow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57422" y="5357826"/>
            <a:ext cx="4714908" cy="1357322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1B44A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35782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Зобнина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Евгеньевна, 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школа-лицей № 101,</a:t>
            </a:r>
          </a:p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Караганда, Республика Казахстан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2285992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Короткая дорога для бабочки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 по математике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Умножение и деление на </a:t>
            </a:r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   </a:t>
            </a:r>
          </a:p>
          <a:p>
            <a:pPr algn="ctr"/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сведения 9">
            <a:hlinkClick r:id="" action="ppaction://hlinkshowjump?jump=lastslide" highlightClick="1"/>
          </p:cNvPr>
          <p:cNvSpPr/>
          <p:nvPr/>
        </p:nvSpPr>
        <p:spPr>
          <a:xfrm>
            <a:off x="285720" y="6000768"/>
            <a:ext cx="714380" cy="571504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1∙4=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429256" y="5214950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1.85185E-6 L 0.04723 -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214950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071702" cy="138992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5000636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96296E-6 L 6.94444E-6 -0.1261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072198" y="4357694"/>
            <a:ext cx="928694" cy="928695"/>
          </a:xfrm>
          <a:prstGeom prst="rect">
            <a:avLst/>
          </a:prstGeom>
          <a:noFill/>
        </p:spPr>
      </p:pic>
      <p:pic>
        <p:nvPicPr>
          <p:cNvPr id="11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71702" cy="13899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3286124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3732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4∙7=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286512" y="4357694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2.77778E-7 0.1784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429388" y="5572140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071702" cy="138992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5000636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8186365" y="5988767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14948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or-kids.com.ua/kcfinder/img/images/%D0%BA%D1%83%D0%BF%D0%B8%D1%82%D1%8C%20%D0%BA%D0%BE%D0%BB%D1%8F%D1%81%D0%BA%D1%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3429000" cy="1428750"/>
          </a:xfrm>
          <a:prstGeom prst="rect">
            <a:avLst/>
          </a:prstGeom>
          <a:noFill/>
        </p:spPr>
      </p:pic>
      <p:pic>
        <p:nvPicPr>
          <p:cNvPr id="8198" name="Picture 6" descr="http://for-kids.com.ua/kcfinder/img/images/%D0%BA%D1%83%D0%BF%D0%B8%D1%82%D1%8C%20%D0%BA%D0%BE%D0%BB%D1%8F%D1%81%D0%BA%D1%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86058"/>
            <a:ext cx="3429000" cy="1428750"/>
          </a:xfrm>
          <a:prstGeom prst="rect">
            <a:avLst/>
          </a:prstGeom>
          <a:noFill/>
        </p:spPr>
      </p:pic>
      <p:pic>
        <p:nvPicPr>
          <p:cNvPr id="8200" name="Picture 8" descr="http://for-kids.com.ua/kcfinder/img/images/%D0%BA%D1%83%D0%BF%D0%B8%D1%82%D1%8C%20%D0%BA%D0%BE%D0%BB%D1%8F%D1%81%D0%BA%D1%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3429000" cy="142875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643998" cy="6357982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solidFill>
              <a:srgbClr val="91B44A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 на источники: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428868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http://archiveps.ru/uploads/files/1405537124_g-009.png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http://www.vectory.ru/products_pictures/butterflies_c_024.jpg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бабочка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http://sweetclipart.com/multisite/sweetclipart/files/imagecache/middle/butterfly_yellow.png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силуэт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бабочки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http://www.detiseti.ru/images/library/tasks/labyrinth/labirint_01.jpg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лабиринт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http://for-kids.com.ua/kcfinder/img/images/%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D0%BA%D1%83%D0%BF%D0%B8%D1%82%D1%8C%20%D0%BA%D0%BE%D0%BB%D1%8F%D1%81%D0%BA%D1%83.gif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анимация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www.search-best-cartoon.com/cartoon-butterfly/cartoon-butterfly-10.jpg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гиперссылка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78579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Ссылки на источники: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2000240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  <a:b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 бабочке добраться до цветка самой короткой дорогой. 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осторожен! На пути встречается паутина.</a:t>
            </a:r>
            <a:endParaRPr lang="ru-RU" sz="3600" b="1" dirty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4∙3=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43240" y="2500306"/>
            <a:ext cx="928694" cy="928695"/>
          </a:xfrm>
          <a:prstGeom prst="rect">
            <a:avLst/>
          </a:prstGeom>
          <a:noFill/>
        </p:spPr>
      </p:pic>
      <p:pic>
        <p:nvPicPr>
          <p:cNvPr id="11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71702" cy="13899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3286124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486 L -0.00468 0.3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4∙5=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071802" y="5286388"/>
            <a:ext cx="928694" cy="928695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22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041 L 0.17639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429264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071702" cy="138992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5000636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-0.0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4∙2=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786314" y="4929198"/>
            <a:ext cx="928694" cy="928695"/>
          </a:xfrm>
          <a:prstGeom prst="rect">
            <a:avLst/>
          </a:prstGeom>
          <a:noFill/>
        </p:spPr>
      </p:pic>
      <p:pic>
        <p:nvPicPr>
          <p:cNvPr id="11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71702" cy="13899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3286124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236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∙9=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929198"/>
            <a:ext cx="928694" cy="92869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42910" y="2786058"/>
            <a:ext cx="2071702" cy="1389924"/>
            <a:chOff x="642910" y="2786058"/>
            <a:chExt cx="2071702" cy="1389924"/>
          </a:xfrm>
        </p:grpSpPr>
        <p:pic>
          <p:nvPicPr>
            <p:cNvPr id="11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2786058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285852" y="3286124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32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071702" cy="138992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85852" y="5000636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0.09467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000628" y="4357694"/>
            <a:ext cx="928694" cy="928695"/>
          </a:xfrm>
          <a:prstGeom prst="rect">
            <a:avLst/>
          </a:prstGeom>
          <a:noFill/>
        </p:spPr>
      </p:pic>
      <p:pic>
        <p:nvPicPr>
          <p:cNvPr id="11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71702" cy="13899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3286124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4723 2.22222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642910" y="1214422"/>
            <a:ext cx="2071702" cy="1389924"/>
            <a:chOff x="642910" y="1214422"/>
            <a:chExt cx="2071702" cy="1389924"/>
          </a:xfrm>
        </p:grpSpPr>
        <p:pic>
          <p:nvPicPr>
            <p:cNvPr id="7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214422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285852" y="1714488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http://www.detiseti.ru/images/library/tasks/labyrinth/labirint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DC7C"/>
              </a:clrFrom>
              <a:clrTo>
                <a:srgbClr val="B8D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435" y="2428868"/>
            <a:ext cx="5874539" cy="40005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3357586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20:4=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ectory.ru/products_pictures/butterflies_c_0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429256" y="4357694"/>
            <a:ext cx="928694" cy="928695"/>
          </a:xfrm>
          <a:prstGeom prst="rect">
            <a:avLst/>
          </a:prstGeom>
          <a:noFill/>
        </p:spPr>
      </p:pic>
      <p:pic>
        <p:nvPicPr>
          <p:cNvPr id="11" name="Picture 6" descr="http://sweetclipart.com/multisite/sweetclipart/files/imagecache/middle/butterfly_yel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71702" cy="13899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3286124"/>
            <a:ext cx="7858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4500570"/>
            <a:ext cx="2071702" cy="1389924"/>
            <a:chOff x="642910" y="4500570"/>
            <a:chExt cx="2071702" cy="1389924"/>
          </a:xfrm>
        </p:grpSpPr>
        <p:pic>
          <p:nvPicPr>
            <p:cNvPr id="13" name="Picture 6" descr="http://sweetclipart.com/multisite/sweetclipart/files/imagecache/middle/butterfly_yellow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4500570"/>
              <a:ext cx="2071702" cy="138992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1285852" y="5000636"/>
              <a:ext cx="785818" cy="71438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8" descr="http://www.search-best-cartoon.com/cartoon-butterfly/cartoon-butterfly-1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9744">
            <a:off x="7887089" y="5988768"/>
            <a:ext cx="928694" cy="62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1155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2015-05-10T09:23:37Z</dcterms:created>
  <dcterms:modified xsi:type="dcterms:W3CDTF">2015-05-12T15:59:27Z</dcterms:modified>
</cp:coreProperties>
</file>