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9" r:id="rId4"/>
    <p:sldId id="278" r:id="rId5"/>
    <p:sldId id="270" r:id="rId6"/>
    <p:sldId id="272" r:id="rId7"/>
    <p:sldId id="273" r:id="rId8"/>
    <p:sldId id="274" r:id="rId9"/>
    <p:sldId id="275" r:id="rId10"/>
    <p:sldId id="280" r:id="rId11"/>
    <p:sldId id="281" r:id="rId12"/>
    <p:sldId id="276" r:id="rId13"/>
    <p:sldId id="277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4F96-C4C2-43F3-A804-20B4EC323D53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A221-FE39-4078-9252-C58D58F47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&#1057;&#1098;&#1077;&#1076;&#1086;&#1073;&#1085;&#1099;&#1077;%20&#1087;&#1090;&#1080;&#1095;&#1100;&#1080;%20&#1075;&#1085;&#1105;&#1079;&#1076;&#1072;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motto.net.ua/pic/201209/2560x1600/motto.net.ua-21626.jpg"/>
          <p:cNvPicPr>
            <a:picLocks noChangeAspect="1" noChangeArrowheads="1"/>
          </p:cNvPicPr>
          <p:nvPr/>
        </p:nvPicPr>
        <p:blipFill>
          <a:blip r:embed="rId2"/>
          <a:srcRect r="17310"/>
          <a:stretch>
            <a:fillRect/>
          </a:stretch>
        </p:blipFill>
        <p:spPr bwMode="auto">
          <a:xfrm>
            <a:off x="73742" y="0"/>
            <a:ext cx="9070258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2" descr="C:\Users\Irina\Pictures\рамки, уголки\d168f31e13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65701"/>
            <a:ext cx="7524803" cy="21922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5072074"/>
            <a:ext cx="7772400" cy="1470025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dirty="0" smtClean="0">
                <a:ln/>
                <a:latin typeface="Times New Roman" pitchFamily="18" charset="0"/>
                <a:cs typeface="Times New Roman" pitchFamily="18" charset="0"/>
              </a:rPr>
              <a:t>Птичьи гнёзда</a:t>
            </a:r>
            <a:endParaRPr lang="ru-RU" sz="60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1800" b="1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1800" b="1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800" b="1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школы-лицея № 101</a:t>
            </a:r>
          </a:p>
          <a:p>
            <a:pPr algn="r"/>
            <a:r>
              <a:rPr lang="ru-RU" sz="1800" b="1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Г.Караганды</a:t>
            </a:r>
          </a:p>
          <a:p>
            <a:pPr algn="r"/>
            <a:r>
              <a:rPr lang="ru-RU" sz="1800" b="1" dirty="0" err="1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Зобнина</a:t>
            </a:r>
            <a:r>
              <a:rPr lang="ru-RU" sz="1800" b="1" dirty="0" smtClean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И.Е</a:t>
            </a:r>
            <a:r>
              <a:rPr lang="ru-RU" sz="1800" b="1" dirty="0" smtClean="0">
                <a:ln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860" y="357166"/>
            <a:ext cx="4191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4929198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Воробей домовой одна из наиболее широко известных птиц, живущих по соседству с человеком.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 его составляет 23—35 г. Общая окраска оперения у него коричневато-бурая сверху, беловатая снизу.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portalik.flyfm.net/uploads/posts/2011-05/1304446171_1304417980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38689"/>
            <a:ext cx="4572032" cy="3409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0034" y="4714884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Гнезда воробей помещает в самых разнообразных местах — в щелях различных строений, в норах глинистых и меловых оврагов, в стенках гнезд крупных птиц в дуплах деревьев, занимает скворечники, норы береговых ласточек. Гнездо представляет собой грубое сооружение из соломинок, мочалок, сухих травинок, пёрышек, с небольшим углублением посредине.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tatic.freepik.com/fotos-kostenlos/sparrow-vogelnest_2584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14356"/>
            <a:ext cx="4891080" cy="364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50004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Деревенская ласточка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00063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Небольшая птица, длина тела 14,6—19,9 см. Вес птицы составляет 17—20 г. Окраска сверху сине-чёрная с металлическим отблеском, снизу бледно-бежевая. На лбу и передней части шеи имеются светло-коричневые пятна. Хвост длинный, с глубоким вырезом посередине.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g.geocaching.com/cache/4b4cb98f-640f-4e79-8692-32c977b3f424.jpg"/>
          <p:cNvPicPr>
            <a:picLocks noChangeAspect="1" noChangeArrowheads="1"/>
          </p:cNvPicPr>
          <p:nvPr/>
        </p:nvPicPr>
        <p:blipFill>
          <a:blip r:embed="rId3"/>
          <a:srcRect l="1471" t="2207" r="2941" b="2870"/>
          <a:stretch>
            <a:fillRect/>
          </a:stretch>
        </p:blipFill>
        <p:spPr bwMode="auto">
          <a:xfrm>
            <a:off x="1927133" y="1571612"/>
            <a:ext cx="4859445" cy="321471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285728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http://lara.gorod.tomsk.ru/uploads/48034/1307759142/66205464_barnswallow29748.jpg"/>
          <p:cNvPicPr>
            <a:picLocks noChangeAspect="1" noChangeArrowheads="1"/>
          </p:cNvPicPr>
          <p:nvPr/>
        </p:nvPicPr>
        <p:blipFill>
          <a:blip r:embed="rId3"/>
          <a:srcRect r="1448" b="5138"/>
          <a:stretch>
            <a:fillRect/>
          </a:stretch>
        </p:blipFill>
        <p:spPr bwMode="auto">
          <a:xfrm>
            <a:off x="4643438" y="1357298"/>
            <a:ext cx="3958194" cy="314327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42910" y="4714884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Деревенские ласточки обожают устраиваться на гнездовье под крышей. При постройке гнезд деревенские ласточки добавляют к грязи травинки, корешки и тонкие стебли, придающие сооружениям дополнительную прочность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Гнёзда некоторых ласточек являются съедобными.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museum.ru/imgB.asp?453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04"/>
            <a:ext cx="3810027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857760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Дятлы — птицы мелкой и средней величины: самые маленькие меньше воробья, наиболее крупные — с ворону. Внешний вид и окраска дятлов весьма различны. Некоторые виды имеют однотонную буроватую окраску, другие имеют пестрое, часто довольно яркое оперение.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mirzhivotnih.ru/img/1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528998" cy="33489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http://photo.mipt.ru/authors/AndrewGT/birds_remake/img16712_rc.jpg"/>
          <p:cNvPicPr>
            <a:picLocks noChangeAspect="1" noChangeArrowheads="1"/>
          </p:cNvPicPr>
          <p:nvPr/>
        </p:nvPicPr>
        <p:blipFill>
          <a:blip r:embed="rId4"/>
          <a:srcRect l="2834" t="4049" r="15182" b="2833"/>
          <a:stretch>
            <a:fillRect/>
          </a:stretch>
        </p:blipFill>
        <p:spPr bwMode="auto">
          <a:xfrm>
            <a:off x="4500562" y="1357298"/>
            <a:ext cx="3941514" cy="33575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0034" y="500063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Гнезда дятлы устраивают в дуплах. Долбят дупло попеременно самец и самка. Насиживают тоже по очереди. На дне дупла - никакой подстилки. Птенцы воспитываются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по-спартански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сурово - сидят прямо на голом полу.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randymehovesphotography.com/gallery/attachments/woodpeckers/276d1214775400-downy-woodpecker-feeding-d2n3208-downy-feeding_d2n3208.jpg"/>
          <p:cNvPicPr>
            <a:picLocks noChangeAspect="1" noChangeArrowheads="1"/>
          </p:cNvPicPr>
          <p:nvPr/>
        </p:nvPicPr>
        <p:blipFill>
          <a:blip r:embed="rId3"/>
          <a:srcRect r="1554" b="5008"/>
          <a:stretch>
            <a:fillRect/>
          </a:stretch>
        </p:blipFill>
        <p:spPr bwMode="auto">
          <a:xfrm>
            <a:off x="1071538" y="714356"/>
            <a:ext cx="2857520" cy="413588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 descr="http://www.outdoorphotogear.com/blog/wp-content/uploads/2010/05/CRW_4269.jpg"/>
          <p:cNvPicPr>
            <a:picLocks noChangeAspect="1" noChangeArrowheads="1"/>
          </p:cNvPicPr>
          <p:nvPr/>
        </p:nvPicPr>
        <p:blipFill>
          <a:blip r:embed="rId4"/>
          <a:srcRect b="1724"/>
          <a:stretch>
            <a:fillRect/>
          </a:stretch>
        </p:blipFill>
        <p:spPr bwMode="auto">
          <a:xfrm>
            <a:off x="4714876" y="714356"/>
            <a:ext cx="3279185" cy="41434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143512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Семейство синиц объединяет примерно 65 видов. Все представители семейства - птички маленькие. Самая большая весит немногим более 20 граммов, самая маленькая - меньше 10 граммов.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fotoregion.ru/data/media/2/sinica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5667368" cy="380523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158" y="4500570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Гнезда устраивает в дуплах дятлов, реже в выгнившей древесине дерева на месте выпавшего сучка, за отставшей корой, в щелях деревянных построек, в старых гнездах белок, между толстыми сучьями и ветвями, а также в других закрытых местах, обычно на высоте 2—6 м от земли.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zyblik.info/pticas/sinica11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709280" cy="278608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http://fotoohota.spb.ru/g2/main.php/d/1704-4/06BolSinicyPtency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3714776" cy="278608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Белый аист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143512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Белый аист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белая птица с чёрными концами крыльев, длинной шеей, длинным тонким красным клювом и длинными красноватыми ногами.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белого аиста составляет 100—125 см, размах крыльев 155—200 см. Масса взрослой птицы достигает 4 кг.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039.radikal.ru/1010/f3/2a28ddc302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5453058" cy="362969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158" y="442913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Изначально аисты гнездились на деревьях, устраивая там из веток огромное гнездо, но поблизости с человеческим жильём. Впоследствии они стали использовать для этого крыши домов и других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построек.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последнее время аисты устраивают свои гнёзда на опорах высоковольтных линий, на фабричных трубах. Одно гнездо служит аистам несколько лет.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y-svadba.ru/photos/company_photo/3d/a0/b0/ce/825820_large.jpg"/>
          <p:cNvPicPr>
            <a:picLocks noChangeAspect="1" noChangeArrowheads="1"/>
          </p:cNvPicPr>
          <p:nvPr/>
        </p:nvPicPr>
        <p:blipFill>
          <a:blip r:embed="rId3"/>
          <a:srcRect l="7721" r="23897"/>
          <a:stretch>
            <a:fillRect/>
          </a:stretch>
        </p:blipFill>
        <p:spPr bwMode="auto">
          <a:xfrm>
            <a:off x="571472" y="642918"/>
            <a:ext cx="4429156" cy="341661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www.radostmoya.ru/uploads/blogs/aist.jpg"/>
          <p:cNvPicPr>
            <a:picLocks noChangeAspect="1" noChangeArrowheads="1"/>
          </p:cNvPicPr>
          <p:nvPr/>
        </p:nvPicPr>
        <p:blipFill>
          <a:blip r:embed="rId4"/>
          <a:srcRect l="11483"/>
          <a:stretch>
            <a:fillRect/>
          </a:stretch>
        </p:blipFill>
        <p:spPr bwMode="auto">
          <a:xfrm>
            <a:off x="5214942" y="642918"/>
            <a:ext cx="3303932" cy="34432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860" y="500042"/>
            <a:ext cx="4191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92919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Серая ворона — обычная и всем хорошо знакомая птица. От других родственных видов легко отличается двухцветной окраской. Голова, горло, крылья и хвост у нее черные, а остальное оперение серое. Птица довольно крупная: длина тела 45—51 см, масса 500—700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grainform.ru/upload/medialibrary/385/a8c487b147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73" y="1500174"/>
            <a:ext cx="4191030" cy="314327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929198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Оперение лебедей по своей окраске бывает либо чисто белого, либо серого или чёрного цвета.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Лебедей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гусей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отличает более длинная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шея,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позволяющая в более глубоких водах обыскивать дно в поисках пищи, а также их величина, по которой они являются самыми крупными водными птицами.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hullumaja.com/files/pictures/2010/09/29/0upVKTMN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4810114" cy="3611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4" name="Picture 4" descr="http://young.rzd.ru/dbmm/images/41/4080/17485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14422"/>
            <a:ext cx="2857520" cy="35719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158" y="457200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Гнездо — крупная постройка из мха, травы или тростника на мелководье у берега или на островке. Лоток гнезда выстилают мягкими метелками тростника и отчасти своим белым пухом; вся постройка имеет иногда 2-3 метра в диаметре. В кладке 4-6 белых или желтоватых яиц.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bayern-ticket.spb.ru/sites/default/files/images/IMG_0010_4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5"/>
            <a:ext cx="3905277" cy="29289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820" name="Picture 4" descr="http://cob-swan.ru/wp-content/uploads/2008/10/gnezdo-i-kladka-lebedja-300x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364600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034" y="3571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Орёл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929198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Характерными чертами орлов являются массивное телосложение, длинные и относительно широкие крылья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2,4 м в размахе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массивный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клюв и сильные лапы с крупными загнутыми когтями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удлиннёнными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перьями с внешней стороны бедра и голени ("штаны"). Длина тела 75—88 см, хвост довольно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короткий.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oboitut.su/var/resizes/zhivotnye/Orel-razmah-krylev.jpg?m=134650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5524496" cy="345281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158" y="4572008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правило,  гнездо орла располагается где-то высоко в горах, на склоне  крутого обрыва или на самом высоком дереве, либо в другом труднодоступном месте.  Гнездо имеет огромные размеры и его вес порой превышает 2 тонны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ramina.ru/esmi3/img/volkov/shamb1/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0"/>
            <a:ext cx="2643206" cy="329220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4" descr="http://apikabu.ru/img_n/2012-08_2/o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928670"/>
            <a:ext cx="4537277" cy="33575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31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8596" y="357166"/>
            <a:ext cx="621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http://gazeta.a42.ru/images/lenta/20025.jpg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85794"/>
            <a:ext cx="82868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http://xvatit.com/upload/medialibrary/21a/21a01c2b86f1ad0f4b29ae62d4d40d2c.jpg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643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http://www.motto.net.ua/pic/201209/2560x1600/motto.net.ua-21626.jpg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5617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http://osledah.ru/sledyi-ptits/grach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643182"/>
            <a:ext cx="8358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http://www.yugopolis.ru/data/mediadb/2383/0000/0463/46394/600x10000_in__.jpg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8"/>
            <a:ext cx="8286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http://ugrainform.ru/upload/medialibrary/385/a8c487b1470b.jpg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429132"/>
            <a:ext cx="1888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http://animals-birds.ru/c43.html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85860"/>
            <a:ext cx="7929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http://y.delfi.ee/norm/160345/9203117_NEB9c3.jpeg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786190"/>
            <a:ext cx="90011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http://www.wildvogelhilfe-owl.de/wp-content/uploads/2011/02/Feldlerche.jpg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643446"/>
            <a:ext cx="55007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http://galt-auto.ru/_ph/593/2/446396991.jpg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071678"/>
            <a:ext cx="86439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http://ru.wikipedia.org/wiki/%CF%EE%EB%E5%E2%EE%E9_%E6%E0%E2%EE%F0%EE%ED%EE%EA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2357430"/>
            <a:ext cx="85011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http://ru.wikipedia.org/wiki/%C4%E5%F0%E5%E2%E5%ED%F1%EA%E0%FF_%EB%E0%F1%F2%EE%F7%EA%E0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928934"/>
            <a:ext cx="8572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http://img.geocaching.com/cache/4b4cb98f-640f-4e79-8692-32c977b3f424.jpg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71480"/>
            <a:ext cx="8643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 </a:t>
            </a:r>
            <a:r>
              <a:rPr lang="en-US" sz="1000" dirty="0" smtClean="0"/>
              <a:t>http</a:t>
            </a:r>
            <a:r>
              <a:rPr lang="en-US" sz="1000" dirty="0" smtClean="0"/>
              <a:t>://lara.gorod.tomsk.ru/uploads/48034/1307759142/66205464_barnswallow29748.jpg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1785926"/>
            <a:ext cx="8072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http://portalik.flyfm.net/uploads/posts/2011-05/1304446171_1304417980_001.jpg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000504"/>
            <a:ext cx="8858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http://static.freepik.com/fotos-kostenlos/sparrow-vogelnest_2584324.jpg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3214686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http://www.petshealth.ru/pets/bir</a:t>
            </a:r>
            <a:r>
              <a:rPr lang="en-US" sz="1200" dirty="0" smtClean="0"/>
              <a:t>d/breed/vorobej.shtml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5000636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http://mirzhivotnih.ru/img/1655.jpg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214950"/>
            <a:ext cx="5643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http://photo.mipt.ru/authors/AndrewGT/birds_remake/img16712_rc.jpg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5643578"/>
            <a:ext cx="21387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http://florofauna.ru/birds/dyatel.php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5857892"/>
            <a:ext cx="24272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</a:t>
            </a:r>
            <a:r>
              <a:rPr lang="ru-RU" sz="1000" dirty="0" err="1" smtClean="0"/>
              <a:t>природа.рф</a:t>
            </a:r>
            <a:r>
              <a:rPr lang="ru-RU" sz="1000" dirty="0" smtClean="0"/>
              <a:t>/</a:t>
            </a:r>
            <a:r>
              <a:rPr lang="en-US" sz="1000" dirty="0" smtClean="0"/>
              <a:t>birds/woodpecker.php</a:t>
            </a:r>
            <a:endParaRPr lang="ru-RU" sz="1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6072206"/>
            <a:ext cx="6429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http://www.outdoorphotogear.com/blog/wp-content/uploads/2010/05/CRW_4269.jpg</a:t>
            </a:r>
            <a:endParaRPr lang="ru-RU" sz="1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4214818"/>
            <a:ext cx="6643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http://bayern-ticket.spb.ru/sites/default/files/images/IMG_0010_4.preview.JPG</a:t>
            </a:r>
            <a:endParaRPr lang="ru-RU" sz="1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5429264"/>
            <a:ext cx="53578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http://i039.radikal.ru/1010/f3/2a28ddc302a9.jpg</a:t>
            </a:r>
            <a:endParaRPr lang="ru-RU" sz="1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6286520"/>
            <a:ext cx="7715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http://oboitut.su/var/resizes/zhivotnye/Orel-razmah-krylev.jpg?m=1346506411</a:t>
            </a:r>
            <a:endParaRPr lang="ru-RU" sz="1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4857760"/>
            <a:ext cx="2574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http://ru.wikipedia.org/wiki/%CE%F0%EB%FB</a:t>
            </a:r>
            <a:endParaRPr lang="ru-RU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5857892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http://apikabu.ru/img_n/2012-08_2/o50.jpg</a:t>
            </a:r>
            <a:endParaRPr lang="ru-RU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472" y="4643446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Вороны никогда не гнездятся колониями, как грачи, а только отдельными парами.  Гнездо вороны-родители строят высоко от земли в густой кроне дерева, основу закладывают из наломанных сухих ветвей, глины и мха, а стенки выстилают шерстью и травой.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Обычно в гнезде появляется от 4 до 6 яиц, похожих на грачиные.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ile:Crow Nest Mosc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5405422" cy="360136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860" y="500042"/>
            <a:ext cx="4191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Грач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 descr="http://xvatit.com/upload/medialibrary/21a/21a01c2b86f1ad0f4b29ae62d4d40d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4429156" cy="307541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00034" y="492919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Грач — хорошо всем знакомая черная птица с фиолетово-синим отливом оперения и беловатым основанием клюва (у старых птиц). Величиной грач почти с ворону, но слегка стройнее и легче ее. Длина его тела 45—48 см, масса 376—434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 descr="http://www.samara-photo.ru/images/4ec7f5eb900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6371662" cy="38891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4714884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Гнезда грачей очень похожи на вороньи, но грачи гнездятся колониально, иногда устраивая на одном дереве более 10 гнезд. Если птиц не тревожить, то грачиная колония может существовать многие десятки лет.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860" y="500042"/>
            <a:ext cx="4191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507207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Скворец  - певчая птица семейства скворцовых.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Длина тела около 23 см, масса около 75 г. Весной и летом оперение взрослых черное, с ярким металлическим блеском. Осенью, после линьки, оно покрыто белыми крапинами.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yugopolis.ru/data/mediadb/2383/0000/0463/46394/600x10000_in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4429108" cy="332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0034" y="471488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Гнездо представляет собою небольшую рыхлую выстилку из сухих стеблей и листьев трав. В середине или конце апреля самка откладывает 5—6 яиц чисто голубоватой окраски. Кладку насиживают самец и самка попеременно в течение двух недель.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g0.liveinternet.ru/images/attach/b/4/104/298/104298304_skvore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587267" cy="28575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8860" y="357166"/>
            <a:ext cx="419102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5400" b="1" i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71488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Полевой жаворонок размером немного крупнее воробья и имеет неяркую, но привлекательную окраску оперенья. Спина у него серого цвета, оперение живота белого цвета, грудь, довольно широкая для изящной птички, имеет коричневые пёстрые перья. Голова аккуратная и более утончённая, чем голова воробья, украшена небольшим хохолком, хвост окаймляют белые перья. Над тёмными глазами — светлая бровь.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wildvogelhilfe-owl.de/wp-content/uploads/2011/02/Feldler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357298"/>
            <a:ext cx="4429155" cy="3321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endParaRPr lang="ru-RU" sz="1800" b="1" dirty="0">
              <a:ln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73742" y="0"/>
            <a:ext cx="9070258" cy="6858000"/>
            <a:chOff x="73742" y="0"/>
            <a:chExt cx="9070258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366" name="Picture 6" descr="http://www.motto.net.ua/pic/201209/2560x1600/motto.net.ua-21626.jpg"/>
            <p:cNvPicPr>
              <a:picLocks noChangeAspect="1" noChangeArrowheads="1"/>
            </p:cNvPicPr>
            <p:nvPr/>
          </p:nvPicPr>
          <p:blipFill>
            <a:blip r:embed="rId2"/>
            <a:srcRect r="17310"/>
            <a:stretch>
              <a:fillRect/>
            </a:stretch>
          </p:blipFill>
          <p:spPr bwMode="auto">
            <a:xfrm>
              <a:off x="73742" y="0"/>
              <a:ext cx="9070258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8596" y="357166"/>
              <a:ext cx="8286808" cy="6143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0034" y="4429132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Гнездо очень простое, строится оно в ямке на земле, среди травы. В качестве строительного материала полевой жаворонок использует стебли и корешки травы, внутри гнездо укладывается мягкой шерстью, конским волосом и пухом. Высота гнезда около 50 мм, самка откладывает от 4 до 6 яиц, которые имеют желтоватый цвет и покрыты мелкими коричневыми крапинками.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galt-auto.ru/_ph/593/2/446396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5" y="642918"/>
            <a:ext cx="4786345" cy="358494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</TotalTime>
  <Words>981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Птичьи гнёзда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Птичьи гнёзда</dc:title>
  <dc:creator>Irina</dc:creator>
  <cp:lastModifiedBy>Irina</cp:lastModifiedBy>
  <cp:revision>58</cp:revision>
  <dcterms:created xsi:type="dcterms:W3CDTF">2014-03-18T11:18:41Z</dcterms:created>
  <dcterms:modified xsi:type="dcterms:W3CDTF">2014-03-20T03:37:31Z</dcterms:modified>
</cp:coreProperties>
</file>