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66" r:id="rId13"/>
    <p:sldId id="269" r:id="rId14"/>
    <p:sldId id="270" r:id="rId15"/>
    <p:sldId id="271" r:id="rId16"/>
    <p:sldId id="272" r:id="rId17"/>
    <p:sldId id="273" r:id="rId18"/>
    <p:sldId id="275" r:id="rId19"/>
    <p:sldId id="258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58" autoAdjust="0"/>
    <p:restoredTop sz="94660"/>
  </p:normalViewPr>
  <p:slideViewPr>
    <p:cSldViewPr>
      <p:cViewPr varScale="1">
        <p:scale>
          <a:sx n="110" d="100"/>
          <a:sy n="110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0D56-47E0-404D-879D-2EAD1FEDDDD4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60D56-47E0-404D-879D-2EAD1FEDDDD4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228C7-F80F-4C03-9851-66221889D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9801/134091466.193/0_fd600_5c61da45_S" TargetMode="External"/><Relationship Id="rId2" Type="http://schemas.openxmlformats.org/officeDocument/2006/relationships/hyperlink" Target="http://img-fotki.yandex.ru/get/6840/134091466.197/0_ffa53_250af61e_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inda6035.ucoz.ru/" TargetMode="External"/><Relationship Id="rId4" Type="http://schemas.openxmlformats.org/officeDocument/2006/relationships/hyperlink" Target="http://img-fotki.yandex.ru/get/9489/134091466.193/0_fd5fe_c7d832ae_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7/96/364/96364335_Village512x512____EpatagCOM.png" TargetMode="External"/><Relationship Id="rId7" Type="http://schemas.openxmlformats.org/officeDocument/2006/relationships/hyperlink" Target="http://sinodsk.shem.pnzreg.ru/files/sinodsk_shem_pnzreg_ru/med.jpg" TargetMode="External"/><Relationship Id="rId2" Type="http://schemas.openxmlformats.org/officeDocument/2006/relationships/hyperlink" Target="http://74326s21.edusite.ru/images/pchelki2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vision.kz/images/post/special/photo/4c/4ca168f75d7d45c789d132468b769823-preview.jpg" TargetMode="External"/><Relationship Id="rId5" Type="http://schemas.openxmlformats.org/officeDocument/2006/relationships/hyperlink" Target="http://i.piccy.info/i9/e9e8b64a84047ab5f4d44e616a49a102/1395565627/42784/719157/pchyolka1_800.jpg" TargetMode="External"/><Relationship Id="rId4" Type="http://schemas.openxmlformats.org/officeDocument/2006/relationships/hyperlink" Target="http://367.caduk.ru/images/0_912a1_f3e8aad9_xl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1428736"/>
            <a:ext cx="7500990" cy="5109653"/>
            <a:chOff x="1115616" y="2146448"/>
            <a:chExt cx="7165477" cy="57994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241034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6000" b="1" dirty="0" smtClean="0">
                  <a:ln w="11430">
                    <a:solidFill>
                      <a:schemeClr val="accent6">
                        <a:lumMod val="50000"/>
                      </a:schemeClr>
                    </a:solidFill>
                  </a:ln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За нектаром</a:t>
              </a:r>
            </a:p>
            <a:p>
              <a:pPr algn="ctr"/>
              <a:r>
                <a:rPr lang="ru-RU" sz="2400" b="1" dirty="0" smtClean="0">
                  <a:ln w="11430">
                    <a:solidFill>
                      <a:schemeClr val="accent6">
                        <a:lumMod val="50000"/>
                      </a:schemeClr>
                    </a:solidFill>
                  </a:ln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Тренажёр по математике</a:t>
              </a:r>
            </a:p>
            <a:p>
              <a:pPr algn="ctr"/>
              <a:r>
                <a:rPr lang="ru-RU" sz="2400" b="1" dirty="0" smtClean="0">
                  <a:ln w="11430">
                    <a:solidFill>
                      <a:schemeClr val="accent6">
                        <a:lumMod val="50000"/>
                      </a:schemeClr>
                    </a:solidFill>
                  </a:ln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Умножение и деление на 2 – 4</a:t>
              </a:r>
            </a:p>
            <a:p>
              <a:pPr algn="ctr"/>
              <a:r>
                <a:rPr lang="ru-RU" sz="2400" b="1" dirty="0" smtClean="0">
                  <a:ln w="11430">
                    <a:solidFill>
                      <a:schemeClr val="accent6">
                        <a:lumMod val="50000"/>
                      </a:schemeClr>
                    </a:solidFill>
                  </a:ln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2 класс   </a:t>
              </a:r>
              <a:endParaRPr lang="ru-RU" sz="2400" b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071013" y="6443782"/>
              <a:ext cx="5084703" cy="1502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 smtClean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Автор : </a:t>
              </a:r>
              <a:r>
                <a:rPr lang="ru-RU" sz="1600" b="1" dirty="0" err="1" smtClean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Зобнина</a:t>
              </a:r>
              <a:r>
                <a:rPr lang="ru-RU" sz="1600" b="1" dirty="0" smtClean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Ирина Евгеньевна, </a:t>
              </a:r>
            </a:p>
            <a:p>
              <a:pPr algn="ctr">
                <a:defRPr/>
              </a:pPr>
              <a:r>
                <a:rPr lang="ru-RU" sz="1600" b="1" dirty="0" smtClean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sz="1600" b="1" dirty="0" smtClean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школы- лицея № 101</a:t>
              </a:r>
            </a:p>
            <a:p>
              <a:pPr algn="ctr">
                <a:defRPr/>
              </a:pPr>
              <a:r>
                <a:rPr lang="ru-RU" sz="1600" b="1" dirty="0" smtClean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г.Караганды</a:t>
              </a:r>
            </a:p>
            <a:p>
              <a:pPr algn="ctr">
                <a:defRPr/>
              </a:pPr>
              <a:r>
                <a:rPr lang="ru-RU" sz="1600" b="1" dirty="0" smtClean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2015</a:t>
              </a:r>
              <a:endParaRPr lang="ru-RU" sz="1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9458" name="Picture 2" descr="http://yvision.kz/images/post/special/photo/4c/4ca168f75d7d45c789d132468b769823-preview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715016"/>
            <a:ext cx="757631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7" y="285728"/>
            <a:ext cx="4143403" cy="4143404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1214414" y="357166"/>
            <a:ext cx="3883542" cy="1928826"/>
            <a:chOff x="2428860" y="357166"/>
            <a:chExt cx="3883542" cy="1928826"/>
          </a:xfrm>
        </p:grpSpPr>
        <p:pic>
          <p:nvPicPr>
            <p:cNvPr id="2050" name="Picture 2" descr="3 &quot;&amp;Vcy;&quot; &amp;kcy;&amp;lcy;&amp;acy;&amp;scy;&amp;scy; (13/14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28860" y="357166"/>
              <a:ext cx="3883542" cy="1928826"/>
            </a:xfrm>
            <a:prstGeom prst="rect">
              <a:avLst/>
            </a:prstGeom>
            <a:noFill/>
          </p:spPr>
        </p:pic>
        <p:sp>
          <p:nvSpPr>
            <p:cNvPr id="3" name="Скругленный прямоугольник 2"/>
            <p:cNvSpPr/>
            <p:nvPr/>
          </p:nvSpPr>
          <p:spPr>
            <a:xfrm rot="768314">
              <a:off x="3651328" y="1575127"/>
              <a:ext cx="1428147" cy="317461"/>
            </a:xfrm>
            <a:prstGeom prst="roundRect">
              <a:avLst/>
            </a:prstGeom>
            <a:gradFill flip="none" rotWithShape="1">
              <a:gsLst>
                <a:gs pos="0">
                  <a:srgbClr val="E3DE00">
                    <a:tint val="66000"/>
                    <a:satMod val="160000"/>
                  </a:srgbClr>
                </a:gs>
                <a:gs pos="50000">
                  <a:srgbClr val="E3DE00">
                    <a:tint val="44500"/>
                    <a:satMod val="160000"/>
                  </a:srgbClr>
                </a:gs>
                <a:gs pos="100000">
                  <a:srgbClr val="E3DE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 ∙ 5 =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1500166" y="3929066"/>
            <a:ext cx="1819526" cy="2571768"/>
            <a:chOff x="1467126" y="3929066"/>
            <a:chExt cx="1819526" cy="2571768"/>
          </a:xfrm>
        </p:grpSpPr>
        <p:pic>
          <p:nvPicPr>
            <p:cNvPr id="2054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3357554" y="3929066"/>
            <a:ext cx="1819526" cy="2571768"/>
            <a:chOff x="1467126" y="3929066"/>
            <a:chExt cx="1819526" cy="2571768"/>
          </a:xfrm>
        </p:grpSpPr>
        <p:pic>
          <p:nvPicPr>
            <p:cNvPr id="20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1" name="Овал 20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5214942" y="4000504"/>
            <a:ext cx="1819526" cy="2571768"/>
            <a:chOff x="1467126" y="3929066"/>
            <a:chExt cx="1819526" cy="2571768"/>
          </a:xfrm>
        </p:grpSpPr>
        <p:pic>
          <p:nvPicPr>
            <p:cNvPr id="23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4" name="Овал 2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8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3429000"/>
            <a:ext cx="1071570" cy="1056914"/>
          </a:xfrm>
          <a:prstGeom prst="rect">
            <a:avLst/>
          </a:prstGeom>
          <a:noFill/>
        </p:spPr>
      </p:pic>
      <p:pic>
        <p:nvPicPr>
          <p:cNvPr id="13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3500438"/>
            <a:ext cx="1016997" cy="1003087"/>
          </a:xfrm>
          <a:prstGeom prst="rect">
            <a:avLst/>
          </a:prstGeom>
          <a:noFill/>
        </p:spPr>
      </p:pic>
      <p:pic>
        <p:nvPicPr>
          <p:cNvPr id="2052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 l="36208"/>
          <a:stretch>
            <a:fillRect/>
          </a:stretch>
        </p:blipFill>
        <p:spPr bwMode="auto">
          <a:xfrm>
            <a:off x="6500826" y="285728"/>
            <a:ext cx="2643174" cy="4143404"/>
          </a:xfrm>
          <a:prstGeom prst="rect">
            <a:avLst/>
          </a:prstGeom>
          <a:noFill/>
        </p:spPr>
      </p:pic>
      <p:pic>
        <p:nvPicPr>
          <p:cNvPr id="12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86116" y="3429000"/>
            <a:ext cx="1071570" cy="1056914"/>
          </a:xfrm>
          <a:prstGeom prst="rect">
            <a:avLst/>
          </a:prstGeom>
          <a:noFill/>
        </p:spPr>
      </p:pic>
      <p:pic>
        <p:nvPicPr>
          <p:cNvPr id="19" name="Picture 2" descr="http://yvision.kz/images/post/special/photo/4c/4ca168f75d7d45c789d132468b769823-preview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715016"/>
            <a:ext cx="757631" cy="785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03704E-6 L 0.22049 -0.34652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7" y="285728"/>
            <a:ext cx="4143403" cy="4143404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1214414" y="357166"/>
            <a:ext cx="3883542" cy="1928826"/>
            <a:chOff x="2428860" y="357166"/>
            <a:chExt cx="3883542" cy="1928826"/>
          </a:xfrm>
        </p:grpSpPr>
        <p:pic>
          <p:nvPicPr>
            <p:cNvPr id="2050" name="Picture 2" descr="3 &quot;&amp;Vcy;&quot; &amp;kcy;&amp;lcy;&amp;acy;&amp;scy;&amp;scy; (13/14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28860" y="357166"/>
              <a:ext cx="3883542" cy="1928826"/>
            </a:xfrm>
            <a:prstGeom prst="rect">
              <a:avLst/>
            </a:prstGeom>
            <a:noFill/>
          </p:spPr>
        </p:pic>
        <p:sp>
          <p:nvSpPr>
            <p:cNvPr id="3" name="Скругленный прямоугольник 2"/>
            <p:cNvSpPr/>
            <p:nvPr/>
          </p:nvSpPr>
          <p:spPr>
            <a:xfrm rot="768314">
              <a:off x="3651328" y="1575127"/>
              <a:ext cx="1428147" cy="317461"/>
            </a:xfrm>
            <a:prstGeom prst="roundRect">
              <a:avLst/>
            </a:prstGeom>
            <a:gradFill flip="none" rotWithShape="1">
              <a:gsLst>
                <a:gs pos="0">
                  <a:srgbClr val="E3DE00">
                    <a:tint val="66000"/>
                    <a:satMod val="160000"/>
                  </a:srgbClr>
                </a:gs>
                <a:gs pos="50000">
                  <a:srgbClr val="E3DE00">
                    <a:tint val="44500"/>
                    <a:satMod val="160000"/>
                  </a:srgbClr>
                </a:gs>
                <a:gs pos="100000">
                  <a:srgbClr val="E3DE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32 : 4 =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1500166" y="3929066"/>
            <a:ext cx="1819526" cy="2571768"/>
            <a:chOff x="1467126" y="3929066"/>
            <a:chExt cx="1819526" cy="2571768"/>
          </a:xfrm>
        </p:grpSpPr>
        <p:pic>
          <p:nvPicPr>
            <p:cNvPr id="2054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3357554" y="3929066"/>
            <a:ext cx="1819526" cy="2571768"/>
            <a:chOff x="1467126" y="3929066"/>
            <a:chExt cx="1819526" cy="2571768"/>
          </a:xfrm>
        </p:grpSpPr>
        <p:pic>
          <p:nvPicPr>
            <p:cNvPr id="20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1" name="Овал 20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5214942" y="4000504"/>
            <a:ext cx="1819526" cy="2571768"/>
            <a:chOff x="1467126" y="3929066"/>
            <a:chExt cx="1819526" cy="2571768"/>
          </a:xfrm>
        </p:grpSpPr>
        <p:pic>
          <p:nvPicPr>
            <p:cNvPr id="23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4" name="Овал 2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28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8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3429000"/>
            <a:ext cx="1071570" cy="1056914"/>
          </a:xfrm>
          <a:prstGeom prst="rect">
            <a:avLst/>
          </a:prstGeom>
          <a:noFill/>
        </p:spPr>
      </p:pic>
      <p:pic>
        <p:nvPicPr>
          <p:cNvPr id="2052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 l="36208"/>
          <a:stretch>
            <a:fillRect/>
          </a:stretch>
        </p:blipFill>
        <p:spPr bwMode="auto">
          <a:xfrm>
            <a:off x="6500826" y="285728"/>
            <a:ext cx="2643174" cy="4143404"/>
          </a:xfrm>
          <a:prstGeom prst="rect">
            <a:avLst/>
          </a:prstGeom>
          <a:noFill/>
        </p:spPr>
      </p:pic>
      <p:pic>
        <p:nvPicPr>
          <p:cNvPr id="13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3500438"/>
            <a:ext cx="1016997" cy="1003087"/>
          </a:xfrm>
          <a:prstGeom prst="rect">
            <a:avLst/>
          </a:prstGeom>
          <a:noFill/>
        </p:spPr>
      </p:pic>
      <p:pic>
        <p:nvPicPr>
          <p:cNvPr id="12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86116" y="3429000"/>
            <a:ext cx="1071570" cy="1056914"/>
          </a:xfrm>
          <a:prstGeom prst="rect">
            <a:avLst/>
          </a:prstGeom>
          <a:noFill/>
        </p:spPr>
      </p:pic>
      <p:pic>
        <p:nvPicPr>
          <p:cNvPr id="19" name="Picture 2" descr="http://yvision.kz/images/post/special/photo/4c/4ca168f75d7d45c789d132468b769823-preview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715016"/>
            <a:ext cx="757631" cy="785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0.08033 L 0.67882 -0.23449 " pathEditMode="relative" ptsTypes="AA">
                                      <p:cBhvr>
                                        <p:cTn id="1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7" y="285728"/>
            <a:ext cx="4143403" cy="4143404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1214414" y="357166"/>
            <a:ext cx="3883542" cy="1928826"/>
            <a:chOff x="2428860" y="357166"/>
            <a:chExt cx="3883542" cy="1928826"/>
          </a:xfrm>
        </p:grpSpPr>
        <p:pic>
          <p:nvPicPr>
            <p:cNvPr id="2050" name="Picture 2" descr="3 &quot;&amp;Vcy;&quot; &amp;kcy;&amp;lcy;&amp;acy;&amp;scy;&amp;scy; (13/14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28860" y="357166"/>
              <a:ext cx="3883542" cy="1928826"/>
            </a:xfrm>
            <a:prstGeom prst="rect">
              <a:avLst/>
            </a:prstGeom>
            <a:noFill/>
          </p:spPr>
        </p:pic>
        <p:sp>
          <p:nvSpPr>
            <p:cNvPr id="3" name="Скругленный прямоугольник 2"/>
            <p:cNvSpPr/>
            <p:nvPr/>
          </p:nvSpPr>
          <p:spPr>
            <a:xfrm rot="768314">
              <a:off x="3651328" y="1575127"/>
              <a:ext cx="1428147" cy="317461"/>
            </a:xfrm>
            <a:prstGeom prst="roundRect">
              <a:avLst/>
            </a:prstGeom>
            <a:gradFill flip="none" rotWithShape="1">
              <a:gsLst>
                <a:gs pos="0">
                  <a:srgbClr val="E3DE00">
                    <a:tint val="66000"/>
                    <a:satMod val="160000"/>
                  </a:srgbClr>
                </a:gs>
                <a:gs pos="50000">
                  <a:srgbClr val="E3DE00">
                    <a:tint val="44500"/>
                    <a:satMod val="160000"/>
                  </a:srgbClr>
                </a:gs>
                <a:gs pos="100000">
                  <a:srgbClr val="E3DE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 ∙ 6 =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1500166" y="3929066"/>
            <a:ext cx="1819526" cy="2571768"/>
            <a:chOff x="1467126" y="3929066"/>
            <a:chExt cx="1819526" cy="2571768"/>
          </a:xfrm>
        </p:grpSpPr>
        <p:pic>
          <p:nvPicPr>
            <p:cNvPr id="2054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3357554" y="3929066"/>
            <a:ext cx="1819526" cy="2571768"/>
            <a:chOff x="1467126" y="3929066"/>
            <a:chExt cx="1819526" cy="2571768"/>
          </a:xfrm>
        </p:grpSpPr>
        <p:pic>
          <p:nvPicPr>
            <p:cNvPr id="20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1" name="Овал 20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5214942" y="4000504"/>
            <a:ext cx="1819526" cy="2571768"/>
            <a:chOff x="1467126" y="3929066"/>
            <a:chExt cx="1819526" cy="2571768"/>
          </a:xfrm>
        </p:grpSpPr>
        <p:pic>
          <p:nvPicPr>
            <p:cNvPr id="23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4" name="Овал 2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8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3429000"/>
            <a:ext cx="1071570" cy="1056914"/>
          </a:xfrm>
          <a:prstGeom prst="rect">
            <a:avLst/>
          </a:prstGeom>
          <a:noFill/>
        </p:spPr>
      </p:pic>
      <p:pic>
        <p:nvPicPr>
          <p:cNvPr id="13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3500438"/>
            <a:ext cx="1016997" cy="1003087"/>
          </a:xfrm>
          <a:prstGeom prst="rect">
            <a:avLst/>
          </a:prstGeom>
          <a:noFill/>
        </p:spPr>
      </p:pic>
      <p:pic>
        <p:nvPicPr>
          <p:cNvPr id="2052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 l="36208"/>
          <a:stretch>
            <a:fillRect/>
          </a:stretch>
        </p:blipFill>
        <p:spPr bwMode="auto">
          <a:xfrm>
            <a:off x="6500826" y="285728"/>
            <a:ext cx="2643174" cy="4143404"/>
          </a:xfrm>
          <a:prstGeom prst="rect">
            <a:avLst/>
          </a:prstGeom>
          <a:noFill/>
        </p:spPr>
      </p:pic>
      <p:pic>
        <p:nvPicPr>
          <p:cNvPr id="12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86116" y="3429000"/>
            <a:ext cx="1071570" cy="1056914"/>
          </a:xfrm>
          <a:prstGeom prst="rect">
            <a:avLst/>
          </a:prstGeom>
          <a:noFill/>
        </p:spPr>
      </p:pic>
      <p:pic>
        <p:nvPicPr>
          <p:cNvPr id="19" name="Picture 2" descr="http://yvision.kz/images/post/special/photo/4c/4ca168f75d7d45c789d132468b769823-preview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715016"/>
            <a:ext cx="757631" cy="785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03704E-6 L 0.22049 -0.34652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7" y="285728"/>
            <a:ext cx="4143403" cy="4143404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1214414" y="357166"/>
            <a:ext cx="3883542" cy="1928826"/>
            <a:chOff x="2428860" y="357166"/>
            <a:chExt cx="3883542" cy="1928826"/>
          </a:xfrm>
        </p:grpSpPr>
        <p:pic>
          <p:nvPicPr>
            <p:cNvPr id="2050" name="Picture 2" descr="3 &quot;&amp;Vcy;&quot; &amp;kcy;&amp;lcy;&amp;acy;&amp;scy;&amp;scy; (13/14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28860" y="357166"/>
              <a:ext cx="3883542" cy="1928826"/>
            </a:xfrm>
            <a:prstGeom prst="rect">
              <a:avLst/>
            </a:prstGeom>
            <a:noFill/>
          </p:spPr>
        </p:pic>
        <p:sp>
          <p:nvSpPr>
            <p:cNvPr id="3" name="Скругленный прямоугольник 2"/>
            <p:cNvSpPr/>
            <p:nvPr/>
          </p:nvSpPr>
          <p:spPr>
            <a:xfrm rot="768314">
              <a:off x="3651328" y="1575127"/>
              <a:ext cx="1428147" cy="317461"/>
            </a:xfrm>
            <a:prstGeom prst="roundRect">
              <a:avLst/>
            </a:prstGeom>
            <a:gradFill flip="none" rotWithShape="1">
              <a:gsLst>
                <a:gs pos="0">
                  <a:srgbClr val="E3DE00">
                    <a:tint val="66000"/>
                    <a:satMod val="160000"/>
                  </a:srgbClr>
                </a:gs>
                <a:gs pos="50000">
                  <a:srgbClr val="E3DE00">
                    <a:tint val="44500"/>
                    <a:satMod val="160000"/>
                  </a:srgbClr>
                </a:gs>
                <a:gs pos="100000">
                  <a:srgbClr val="E3DE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 : 4 =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1500166" y="3929066"/>
            <a:ext cx="1819526" cy="2571768"/>
            <a:chOff x="1467126" y="3929066"/>
            <a:chExt cx="1819526" cy="2571768"/>
          </a:xfrm>
        </p:grpSpPr>
        <p:pic>
          <p:nvPicPr>
            <p:cNvPr id="2054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3357554" y="3929066"/>
            <a:ext cx="1819526" cy="2571768"/>
            <a:chOff x="1467126" y="3929066"/>
            <a:chExt cx="1819526" cy="2571768"/>
          </a:xfrm>
        </p:grpSpPr>
        <p:pic>
          <p:nvPicPr>
            <p:cNvPr id="20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1" name="Овал 20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5214942" y="4000504"/>
            <a:ext cx="1819526" cy="2571768"/>
            <a:chOff x="1467126" y="3929066"/>
            <a:chExt cx="1819526" cy="2571768"/>
          </a:xfrm>
        </p:grpSpPr>
        <p:pic>
          <p:nvPicPr>
            <p:cNvPr id="23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4" name="Овал 2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8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3429000"/>
            <a:ext cx="1071570" cy="1056914"/>
          </a:xfrm>
          <a:prstGeom prst="rect">
            <a:avLst/>
          </a:prstGeom>
          <a:noFill/>
        </p:spPr>
      </p:pic>
      <p:pic>
        <p:nvPicPr>
          <p:cNvPr id="2052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 l="36208"/>
          <a:stretch>
            <a:fillRect/>
          </a:stretch>
        </p:blipFill>
        <p:spPr bwMode="auto">
          <a:xfrm>
            <a:off x="6500826" y="285728"/>
            <a:ext cx="2643174" cy="4143404"/>
          </a:xfrm>
          <a:prstGeom prst="rect">
            <a:avLst/>
          </a:prstGeom>
          <a:noFill/>
        </p:spPr>
      </p:pic>
      <p:pic>
        <p:nvPicPr>
          <p:cNvPr id="13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3500438"/>
            <a:ext cx="1016997" cy="1003087"/>
          </a:xfrm>
          <a:prstGeom prst="rect">
            <a:avLst/>
          </a:prstGeom>
          <a:noFill/>
        </p:spPr>
      </p:pic>
      <p:pic>
        <p:nvPicPr>
          <p:cNvPr id="12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86116" y="3429000"/>
            <a:ext cx="1071570" cy="1056914"/>
          </a:xfrm>
          <a:prstGeom prst="rect">
            <a:avLst/>
          </a:prstGeom>
          <a:noFill/>
        </p:spPr>
      </p:pic>
      <p:pic>
        <p:nvPicPr>
          <p:cNvPr id="19" name="Picture 2" descr="http://yvision.kz/images/post/special/photo/4c/4ca168f75d7d45c789d132468b769823-preview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715016"/>
            <a:ext cx="757631" cy="785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0.08033 L 0.67882 -0.23449 " pathEditMode="relative" ptsTypes="AA">
                                      <p:cBhvr>
                                        <p:cTn id="1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7" y="285728"/>
            <a:ext cx="4143403" cy="4143404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1214414" y="357166"/>
            <a:ext cx="3883542" cy="1928826"/>
            <a:chOff x="2428860" y="357166"/>
            <a:chExt cx="3883542" cy="1928826"/>
          </a:xfrm>
        </p:grpSpPr>
        <p:pic>
          <p:nvPicPr>
            <p:cNvPr id="2050" name="Picture 2" descr="3 &quot;&amp;Vcy;&quot; &amp;kcy;&amp;lcy;&amp;acy;&amp;scy;&amp;scy; (13/14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28860" y="357166"/>
              <a:ext cx="3883542" cy="1928826"/>
            </a:xfrm>
            <a:prstGeom prst="rect">
              <a:avLst/>
            </a:prstGeom>
            <a:noFill/>
          </p:spPr>
        </p:pic>
        <p:sp>
          <p:nvSpPr>
            <p:cNvPr id="3" name="Скругленный прямоугольник 2"/>
            <p:cNvSpPr/>
            <p:nvPr/>
          </p:nvSpPr>
          <p:spPr>
            <a:xfrm rot="768314">
              <a:off x="3651328" y="1575127"/>
              <a:ext cx="1428147" cy="317461"/>
            </a:xfrm>
            <a:prstGeom prst="roundRect">
              <a:avLst/>
            </a:prstGeom>
            <a:gradFill flip="none" rotWithShape="1">
              <a:gsLst>
                <a:gs pos="0">
                  <a:srgbClr val="E3DE00">
                    <a:tint val="66000"/>
                    <a:satMod val="160000"/>
                  </a:srgbClr>
                </a:gs>
                <a:gs pos="50000">
                  <a:srgbClr val="E3DE00">
                    <a:tint val="44500"/>
                    <a:satMod val="160000"/>
                  </a:srgbClr>
                </a:gs>
                <a:gs pos="100000">
                  <a:srgbClr val="E3DE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 ∙ 3 =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1500166" y="3929066"/>
            <a:ext cx="1819526" cy="2571768"/>
            <a:chOff x="1467126" y="3929066"/>
            <a:chExt cx="1819526" cy="2571768"/>
          </a:xfrm>
        </p:grpSpPr>
        <p:pic>
          <p:nvPicPr>
            <p:cNvPr id="2054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3357554" y="3929066"/>
            <a:ext cx="1819526" cy="2571768"/>
            <a:chOff x="1467126" y="3929066"/>
            <a:chExt cx="1819526" cy="2571768"/>
          </a:xfrm>
        </p:grpSpPr>
        <p:pic>
          <p:nvPicPr>
            <p:cNvPr id="20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1" name="Овал 20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5214942" y="4000504"/>
            <a:ext cx="1819526" cy="2571768"/>
            <a:chOff x="1467126" y="3929066"/>
            <a:chExt cx="1819526" cy="2571768"/>
          </a:xfrm>
        </p:grpSpPr>
        <p:pic>
          <p:nvPicPr>
            <p:cNvPr id="23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4" name="Овал 2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86116" y="3429000"/>
            <a:ext cx="1071570" cy="1056914"/>
          </a:xfrm>
          <a:prstGeom prst="rect">
            <a:avLst/>
          </a:prstGeom>
          <a:noFill/>
        </p:spPr>
      </p:pic>
      <p:pic>
        <p:nvPicPr>
          <p:cNvPr id="2058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3429000"/>
            <a:ext cx="1071570" cy="1056914"/>
          </a:xfrm>
          <a:prstGeom prst="rect">
            <a:avLst/>
          </a:prstGeom>
          <a:noFill/>
        </p:spPr>
      </p:pic>
      <p:pic>
        <p:nvPicPr>
          <p:cNvPr id="2052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 l="36208"/>
          <a:stretch>
            <a:fillRect/>
          </a:stretch>
        </p:blipFill>
        <p:spPr bwMode="auto">
          <a:xfrm>
            <a:off x="6500826" y="285728"/>
            <a:ext cx="2643174" cy="4143404"/>
          </a:xfrm>
          <a:prstGeom prst="rect">
            <a:avLst/>
          </a:prstGeom>
          <a:noFill/>
        </p:spPr>
      </p:pic>
      <p:pic>
        <p:nvPicPr>
          <p:cNvPr id="13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3500438"/>
            <a:ext cx="1016997" cy="1003087"/>
          </a:xfrm>
          <a:prstGeom prst="rect">
            <a:avLst/>
          </a:prstGeom>
          <a:noFill/>
        </p:spPr>
      </p:pic>
      <p:pic>
        <p:nvPicPr>
          <p:cNvPr id="19" name="Picture 2" descr="http://yvision.kz/images/post/special/photo/4c/4ca168f75d7d45c789d132468b769823-preview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715016"/>
            <a:ext cx="757631" cy="785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1736 L 0.39705 -0.2136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7" y="285728"/>
            <a:ext cx="4143403" cy="4143404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1214414" y="357166"/>
            <a:ext cx="3883542" cy="1928826"/>
            <a:chOff x="2428860" y="357166"/>
            <a:chExt cx="3883542" cy="1928826"/>
          </a:xfrm>
        </p:grpSpPr>
        <p:pic>
          <p:nvPicPr>
            <p:cNvPr id="2050" name="Picture 2" descr="3 &quot;&amp;Vcy;&quot; &amp;kcy;&amp;lcy;&amp;acy;&amp;scy;&amp;scy; (13/14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28860" y="357166"/>
              <a:ext cx="3883542" cy="1928826"/>
            </a:xfrm>
            <a:prstGeom prst="rect">
              <a:avLst/>
            </a:prstGeom>
            <a:noFill/>
          </p:spPr>
        </p:pic>
        <p:sp>
          <p:nvSpPr>
            <p:cNvPr id="3" name="Скругленный прямоугольник 2"/>
            <p:cNvSpPr/>
            <p:nvPr/>
          </p:nvSpPr>
          <p:spPr>
            <a:xfrm rot="768314">
              <a:off x="3651328" y="1575127"/>
              <a:ext cx="1428147" cy="317461"/>
            </a:xfrm>
            <a:prstGeom prst="roundRect">
              <a:avLst/>
            </a:prstGeom>
            <a:gradFill flip="none" rotWithShape="1">
              <a:gsLst>
                <a:gs pos="0">
                  <a:srgbClr val="E3DE00">
                    <a:tint val="66000"/>
                    <a:satMod val="160000"/>
                  </a:srgbClr>
                </a:gs>
                <a:gs pos="50000">
                  <a:srgbClr val="E3DE00">
                    <a:tint val="44500"/>
                    <a:satMod val="160000"/>
                  </a:srgbClr>
                </a:gs>
                <a:gs pos="100000">
                  <a:srgbClr val="E3DE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 ∙ 8 =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1500166" y="3929066"/>
            <a:ext cx="1819526" cy="2571768"/>
            <a:chOff x="1467126" y="3929066"/>
            <a:chExt cx="1819526" cy="2571768"/>
          </a:xfrm>
        </p:grpSpPr>
        <p:pic>
          <p:nvPicPr>
            <p:cNvPr id="2054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3357554" y="3929066"/>
            <a:ext cx="1819526" cy="2571768"/>
            <a:chOff x="1467126" y="3929066"/>
            <a:chExt cx="1819526" cy="2571768"/>
          </a:xfrm>
        </p:grpSpPr>
        <p:pic>
          <p:nvPicPr>
            <p:cNvPr id="20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1" name="Овал 20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26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5214942" y="4000504"/>
            <a:ext cx="1819526" cy="2571768"/>
            <a:chOff x="1467126" y="3929066"/>
            <a:chExt cx="1819526" cy="2571768"/>
          </a:xfrm>
        </p:grpSpPr>
        <p:pic>
          <p:nvPicPr>
            <p:cNvPr id="23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4" name="Овал 2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8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3429000"/>
            <a:ext cx="1071570" cy="1056914"/>
          </a:xfrm>
          <a:prstGeom prst="rect">
            <a:avLst/>
          </a:prstGeom>
          <a:noFill/>
        </p:spPr>
      </p:pic>
      <p:pic>
        <p:nvPicPr>
          <p:cNvPr id="2052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 l="36208"/>
          <a:stretch>
            <a:fillRect/>
          </a:stretch>
        </p:blipFill>
        <p:spPr bwMode="auto">
          <a:xfrm>
            <a:off x="6500826" y="285728"/>
            <a:ext cx="2643174" cy="4143404"/>
          </a:xfrm>
          <a:prstGeom prst="rect">
            <a:avLst/>
          </a:prstGeom>
          <a:noFill/>
        </p:spPr>
      </p:pic>
      <p:pic>
        <p:nvPicPr>
          <p:cNvPr id="12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86116" y="3429000"/>
            <a:ext cx="1071570" cy="1056914"/>
          </a:xfrm>
          <a:prstGeom prst="rect">
            <a:avLst/>
          </a:prstGeom>
          <a:noFill/>
        </p:spPr>
      </p:pic>
      <p:pic>
        <p:nvPicPr>
          <p:cNvPr id="13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3500438"/>
            <a:ext cx="1016997" cy="1003087"/>
          </a:xfrm>
          <a:prstGeom prst="rect">
            <a:avLst/>
          </a:prstGeom>
          <a:noFill/>
        </p:spPr>
      </p:pic>
      <p:pic>
        <p:nvPicPr>
          <p:cNvPr id="19" name="Picture 2" descr="http://yvision.kz/images/post/special/photo/4c/4ca168f75d7d45c789d132468b769823-preview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715016"/>
            <a:ext cx="757631" cy="785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412 L 0.6158 -0.1821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7" y="285728"/>
            <a:ext cx="4143403" cy="4143404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1214414" y="357166"/>
            <a:ext cx="3883542" cy="1928826"/>
            <a:chOff x="2428860" y="357166"/>
            <a:chExt cx="3883542" cy="1928826"/>
          </a:xfrm>
        </p:grpSpPr>
        <p:pic>
          <p:nvPicPr>
            <p:cNvPr id="2050" name="Picture 2" descr="3 &quot;&amp;Vcy;&quot; &amp;kcy;&amp;lcy;&amp;acy;&amp;scy;&amp;scy; (13/14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28860" y="357166"/>
              <a:ext cx="3883542" cy="1928826"/>
            </a:xfrm>
            <a:prstGeom prst="rect">
              <a:avLst/>
            </a:prstGeom>
            <a:noFill/>
          </p:spPr>
        </p:pic>
        <p:sp>
          <p:nvSpPr>
            <p:cNvPr id="3" name="Скругленный прямоугольник 2"/>
            <p:cNvSpPr/>
            <p:nvPr/>
          </p:nvSpPr>
          <p:spPr>
            <a:xfrm rot="768314">
              <a:off x="3651328" y="1575127"/>
              <a:ext cx="1428147" cy="317461"/>
            </a:xfrm>
            <a:prstGeom prst="roundRect">
              <a:avLst/>
            </a:prstGeom>
            <a:gradFill flip="none" rotWithShape="1">
              <a:gsLst>
                <a:gs pos="0">
                  <a:srgbClr val="E3DE00">
                    <a:tint val="66000"/>
                    <a:satMod val="160000"/>
                  </a:srgbClr>
                </a:gs>
                <a:gs pos="50000">
                  <a:srgbClr val="E3DE00">
                    <a:tint val="44500"/>
                    <a:satMod val="160000"/>
                  </a:srgbClr>
                </a:gs>
                <a:gs pos="100000">
                  <a:srgbClr val="E3DE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 ∙ 6 =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1500166" y="3929066"/>
            <a:ext cx="1819526" cy="2571768"/>
            <a:chOff x="1467126" y="3929066"/>
            <a:chExt cx="1819526" cy="2571768"/>
          </a:xfrm>
        </p:grpSpPr>
        <p:pic>
          <p:nvPicPr>
            <p:cNvPr id="2054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3357554" y="3929066"/>
            <a:ext cx="1819526" cy="2571768"/>
            <a:chOff x="1467126" y="3929066"/>
            <a:chExt cx="1819526" cy="2571768"/>
          </a:xfrm>
        </p:grpSpPr>
        <p:pic>
          <p:nvPicPr>
            <p:cNvPr id="20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1" name="Овал 20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5214942" y="4000504"/>
            <a:ext cx="1819526" cy="2571768"/>
            <a:chOff x="1467126" y="3929066"/>
            <a:chExt cx="1819526" cy="2571768"/>
          </a:xfrm>
        </p:grpSpPr>
        <p:pic>
          <p:nvPicPr>
            <p:cNvPr id="23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4" name="Овал 2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8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3429000"/>
            <a:ext cx="1071570" cy="1056914"/>
          </a:xfrm>
          <a:prstGeom prst="rect">
            <a:avLst/>
          </a:prstGeom>
          <a:noFill/>
        </p:spPr>
      </p:pic>
      <p:pic>
        <p:nvPicPr>
          <p:cNvPr id="13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3500438"/>
            <a:ext cx="1016997" cy="1003087"/>
          </a:xfrm>
          <a:prstGeom prst="rect">
            <a:avLst/>
          </a:prstGeom>
          <a:noFill/>
        </p:spPr>
      </p:pic>
      <p:pic>
        <p:nvPicPr>
          <p:cNvPr id="2052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 l="36208"/>
          <a:stretch>
            <a:fillRect/>
          </a:stretch>
        </p:blipFill>
        <p:spPr bwMode="auto">
          <a:xfrm>
            <a:off x="6500826" y="285728"/>
            <a:ext cx="2643174" cy="4143404"/>
          </a:xfrm>
          <a:prstGeom prst="rect">
            <a:avLst/>
          </a:prstGeom>
          <a:noFill/>
        </p:spPr>
      </p:pic>
      <p:pic>
        <p:nvPicPr>
          <p:cNvPr id="12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86116" y="3429000"/>
            <a:ext cx="1071570" cy="1056914"/>
          </a:xfrm>
          <a:prstGeom prst="rect">
            <a:avLst/>
          </a:prstGeom>
          <a:noFill/>
        </p:spPr>
      </p:pic>
      <p:pic>
        <p:nvPicPr>
          <p:cNvPr id="19" name="Picture 2" descr="http://yvision.kz/images/post/special/photo/4c/4ca168f75d7d45c789d132468b769823-preview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715016"/>
            <a:ext cx="757631" cy="785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03704E-6 L 0.22049 -0.34652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7" y="285728"/>
            <a:ext cx="4143403" cy="4143404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1214414" y="357166"/>
            <a:ext cx="3883542" cy="1928826"/>
            <a:chOff x="2428860" y="357166"/>
            <a:chExt cx="3883542" cy="1928826"/>
          </a:xfrm>
        </p:grpSpPr>
        <p:pic>
          <p:nvPicPr>
            <p:cNvPr id="2050" name="Picture 2" descr="3 &quot;&amp;Vcy;&quot; &amp;kcy;&amp;lcy;&amp;acy;&amp;scy;&amp;scy; (13/14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28860" y="357166"/>
              <a:ext cx="3883542" cy="1928826"/>
            </a:xfrm>
            <a:prstGeom prst="rect">
              <a:avLst/>
            </a:prstGeom>
            <a:noFill/>
          </p:spPr>
        </p:pic>
        <p:sp>
          <p:nvSpPr>
            <p:cNvPr id="3" name="Скругленный прямоугольник 2"/>
            <p:cNvSpPr/>
            <p:nvPr/>
          </p:nvSpPr>
          <p:spPr>
            <a:xfrm rot="768314">
              <a:off x="3651328" y="1575127"/>
              <a:ext cx="1428147" cy="317461"/>
            </a:xfrm>
            <a:prstGeom prst="roundRect">
              <a:avLst/>
            </a:prstGeom>
            <a:gradFill flip="none" rotWithShape="1">
              <a:gsLst>
                <a:gs pos="0">
                  <a:srgbClr val="E3DE00">
                    <a:tint val="66000"/>
                    <a:satMod val="160000"/>
                  </a:srgbClr>
                </a:gs>
                <a:gs pos="50000">
                  <a:srgbClr val="E3DE00">
                    <a:tint val="44500"/>
                    <a:satMod val="160000"/>
                  </a:srgbClr>
                </a:gs>
                <a:gs pos="100000">
                  <a:srgbClr val="E3DE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 : 3 =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1500166" y="3929066"/>
            <a:ext cx="1819526" cy="2571768"/>
            <a:chOff x="1467126" y="3929066"/>
            <a:chExt cx="1819526" cy="2571768"/>
          </a:xfrm>
        </p:grpSpPr>
        <p:pic>
          <p:nvPicPr>
            <p:cNvPr id="2054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3357554" y="3929066"/>
            <a:ext cx="1819526" cy="2571768"/>
            <a:chOff x="1467126" y="3929066"/>
            <a:chExt cx="1819526" cy="2571768"/>
          </a:xfrm>
        </p:grpSpPr>
        <p:pic>
          <p:nvPicPr>
            <p:cNvPr id="20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1" name="Овал 20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5214942" y="4000504"/>
            <a:ext cx="1819526" cy="2571768"/>
            <a:chOff x="1467126" y="3929066"/>
            <a:chExt cx="1819526" cy="2571768"/>
          </a:xfrm>
        </p:grpSpPr>
        <p:pic>
          <p:nvPicPr>
            <p:cNvPr id="23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4" name="Овал 2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86116" y="3429000"/>
            <a:ext cx="1071570" cy="1056914"/>
          </a:xfrm>
          <a:prstGeom prst="rect">
            <a:avLst/>
          </a:prstGeom>
          <a:noFill/>
        </p:spPr>
      </p:pic>
      <p:pic>
        <p:nvPicPr>
          <p:cNvPr id="2058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3429000"/>
            <a:ext cx="1071570" cy="1056914"/>
          </a:xfrm>
          <a:prstGeom prst="rect">
            <a:avLst/>
          </a:prstGeom>
          <a:noFill/>
        </p:spPr>
      </p:pic>
      <p:pic>
        <p:nvPicPr>
          <p:cNvPr id="2052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 l="36208"/>
          <a:stretch>
            <a:fillRect/>
          </a:stretch>
        </p:blipFill>
        <p:spPr bwMode="auto">
          <a:xfrm>
            <a:off x="6500826" y="285728"/>
            <a:ext cx="2643174" cy="4143404"/>
          </a:xfrm>
          <a:prstGeom prst="rect">
            <a:avLst/>
          </a:prstGeom>
          <a:noFill/>
        </p:spPr>
      </p:pic>
      <p:pic>
        <p:nvPicPr>
          <p:cNvPr id="13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3500438"/>
            <a:ext cx="1016997" cy="1003087"/>
          </a:xfrm>
          <a:prstGeom prst="rect">
            <a:avLst/>
          </a:prstGeom>
          <a:noFill/>
        </p:spPr>
      </p:pic>
      <p:pic>
        <p:nvPicPr>
          <p:cNvPr id="22" name="Picture 2" descr="http://yvision.kz/images/post/special/photo/4c/4ca168f75d7d45c789d132468b769823-preview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715016"/>
            <a:ext cx="757631" cy="785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1736 L 0.39705 -0.2136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домой 18">
            <a:hlinkClick r:id="" action="ppaction://hlinkshowjump?jump=firstslide" highlightClick="1"/>
          </p:cNvPr>
          <p:cNvSpPr/>
          <p:nvPr/>
        </p:nvSpPr>
        <p:spPr>
          <a:xfrm>
            <a:off x="8358214" y="6072206"/>
            <a:ext cx="500066" cy="500066"/>
          </a:xfrm>
          <a:prstGeom prst="actionButtonHome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sinodsk.shem.pnzreg.ru/files/sinodsk_shem_pnzreg_ru/me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3" r="18910" b="4223"/>
          <a:stretch>
            <a:fillRect/>
          </a:stretch>
        </p:blipFill>
        <p:spPr bwMode="auto">
          <a:xfrm>
            <a:off x="3571868" y="1643050"/>
            <a:ext cx="3786214" cy="464347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1285852" y="500042"/>
            <a:ext cx="3883542" cy="1928826"/>
            <a:chOff x="1285852" y="500042"/>
            <a:chExt cx="3883542" cy="1928826"/>
          </a:xfrm>
        </p:grpSpPr>
        <p:grpSp>
          <p:nvGrpSpPr>
            <p:cNvPr id="2" name="Группа 3"/>
            <p:cNvGrpSpPr/>
            <p:nvPr/>
          </p:nvGrpSpPr>
          <p:grpSpPr>
            <a:xfrm>
              <a:off x="1285852" y="500042"/>
              <a:ext cx="3883542" cy="1928826"/>
              <a:chOff x="2428860" y="357166"/>
              <a:chExt cx="3883542" cy="1928826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 rot="768314">
                <a:off x="3651328" y="1575127"/>
                <a:ext cx="1428147" cy="317461"/>
              </a:xfrm>
              <a:prstGeom prst="roundRect">
                <a:avLst/>
              </a:prstGeom>
              <a:gradFill flip="none" rotWithShape="1">
                <a:gsLst>
                  <a:gs pos="0">
                    <a:srgbClr val="E3DE00">
                      <a:tint val="66000"/>
                      <a:satMod val="160000"/>
                    </a:srgbClr>
                  </a:gs>
                  <a:gs pos="50000">
                    <a:srgbClr val="E3DE00">
                      <a:tint val="44500"/>
                      <a:satMod val="160000"/>
                    </a:srgbClr>
                  </a:gs>
                  <a:gs pos="100000">
                    <a:srgbClr val="E3DE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050" name="Picture 2" descr="3 &quot;&amp;Vcy;&quot; &amp;kcy;&amp;lcy;&amp;acy;&amp;scy;&amp;scy; (13/14)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2428860" y="357166"/>
                <a:ext cx="3883542" cy="1928826"/>
              </a:xfrm>
              <a:prstGeom prst="rect">
                <a:avLst/>
              </a:prstGeom>
              <a:noFill/>
            </p:spPr>
          </p:pic>
        </p:grpSp>
        <p:sp>
          <p:nvSpPr>
            <p:cNvPr id="7" name="Скругленный прямоугольник 6"/>
            <p:cNvSpPr/>
            <p:nvPr/>
          </p:nvSpPr>
          <p:spPr>
            <a:xfrm rot="768314">
              <a:off x="2409331" y="1714386"/>
              <a:ext cx="1681376" cy="360724"/>
            </a:xfrm>
            <a:prstGeom prst="roundRect">
              <a:avLst/>
            </a:prstGeom>
            <a:gradFill flip="none" rotWithShape="1">
              <a:gsLst>
                <a:gs pos="0">
                  <a:srgbClr val="E3DE00">
                    <a:tint val="66000"/>
                    <a:satMod val="160000"/>
                  </a:srgbClr>
                </a:gs>
                <a:gs pos="50000">
                  <a:srgbClr val="E3DE00">
                    <a:tint val="44500"/>
                    <a:satMod val="160000"/>
                  </a:srgbClr>
                </a:gs>
                <a:gs pos="100000">
                  <a:srgbClr val="E3DE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Угощайтесь!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357290" y="714357"/>
            <a:ext cx="7329510" cy="8572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Фон </a:t>
            </a:r>
            <a:r>
              <a:rPr kumimoji="0" lang="ru-RU" sz="1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http://img-fotki.yandex.ru/get/6840/134091466.197/0_ffa53_250af61e_S</a:t>
            </a:r>
            <a:endParaRPr kumimoji="0" lang="ru-RU" sz="1400" b="0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Пчёлы и соты 1 </a:t>
            </a:r>
            <a:r>
              <a:rPr kumimoji="0" lang="ru-RU" sz="1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http://img-fotki.yandex.ru/get/9801/134091466.193/0_fd600_5c61da45_S</a:t>
            </a: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Пчёлы и соты 2 </a:t>
            </a:r>
            <a:r>
              <a:rPr kumimoji="0" lang="ru-RU" sz="1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4"/>
              </a:rPr>
              <a:t>http://img-fotki.yandex.ru/get/9489/134091466.193/0_fd5fe_c7d832ae_S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85852" y="214290"/>
            <a:ext cx="7400948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источники: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6"/>
          <p:cNvGrpSpPr/>
          <p:nvPr/>
        </p:nvGrpSpPr>
        <p:grpSpPr>
          <a:xfrm>
            <a:off x="1285852" y="1571612"/>
            <a:ext cx="7429553" cy="4929222"/>
            <a:chOff x="607488" y="1344094"/>
            <a:chExt cx="7925326" cy="5189402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607488" y="1344094"/>
              <a:ext cx="7925326" cy="4527418"/>
              <a:chOff x="607288" y="-815361"/>
              <a:chExt cx="7925152" cy="565951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607288" y="-815361"/>
                <a:ext cx="7925152" cy="444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Вы можете использовать 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данное оформление 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для создания своих презентаций, 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но в своей презентации вы должны указать 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источник шаблона: </a:t>
                </a:r>
              </a:p>
              <a:p>
                <a:pPr algn="ctr">
                  <a:defRPr/>
                </a:pPr>
                <a:endParaRPr lang="ru-RU" sz="800" dirty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ctr">
                  <a:defRPr/>
                </a:pPr>
                <a:r>
                  <a:rPr lang="ru-RU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Фокина Лидия Петровна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учитель начальных классов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МКОУ «СОШ ст. Евсино»</a:t>
                </a:r>
              </a:p>
              <a:p>
                <a:pPr algn="ctr">
                  <a:defRPr/>
                </a:pPr>
                <a:r>
                  <a:rPr lang="ru-RU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Искитимского</a:t>
                </a:r>
                <a:r>
                  <a:rPr lang="ru-RU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 района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Новосибирской области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647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Сайт </a:t>
                </a:r>
                <a:r>
                  <a:rPr lang="en-US" sz="2000" b="1" dirty="0">
                    <a:solidFill>
                      <a:prstClr val="black"/>
                    </a:solidFill>
                    <a:latin typeface="Monotype Corsiva" pitchFamily="66" charset="0"/>
                    <a:hlinkClick r:id="rId5"/>
                  </a:rPr>
                  <a:t>http://linda6035.ucoz.ru/</a:t>
                </a:r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    </a:t>
                </a:r>
                <a:r>
                  <a:rPr lang="ru-RU" sz="2000" b="1" i="1" dirty="0">
                    <a:solidFill>
                      <a:prstClr val="black"/>
                    </a:solidFill>
                    <a:latin typeface="Monotype Corsiva" pitchFamily="66" charset="0"/>
                  </a:rPr>
                  <a:t>  </a:t>
                </a:r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411760" y="6093296"/>
              <a:ext cx="5844539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СПАСИБО АВТОРАМ ФОНОВ И КАРТИНОК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71538" y="4572008"/>
            <a:ext cx="3883542" cy="1928826"/>
            <a:chOff x="2428860" y="357166"/>
            <a:chExt cx="3883542" cy="1928826"/>
          </a:xfrm>
        </p:grpSpPr>
        <p:pic>
          <p:nvPicPr>
            <p:cNvPr id="8" name="Picture 2" descr="3 &quot;&amp;Vcy;&quot; &amp;kcy;&amp;lcy;&amp;acy;&amp;scy;&amp;scy; (13/14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428860" y="357166"/>
              <a:ext cx="3883542" cy="1928826"/>
            </a:xfrm>
            <a:prstGeom prst="rect">
              <a:avLst/>
            </a:prstGeom>
            <a:noFill/>
          </p:spPr>
        </p:pic>
        <p:sp>
          <p:nvSpPr>
            <p:cNvPr id="9" name="Скругленный прямоугольник 8"/>
            <p:cNvSpPr/>
            <p:nvPr/>
          </p:nvSpPr>
          <p:spPr>
            <a:xfrm rot="768314">
              <a:off x="3651328" y="1575127"/>
              <a:ext cx="1428147" cy="317461"/>
            </a:xfrm>
            <a:prstGeom prst="roundRect">
              <a:avLst/>
            </a:prstGeom>
            <a:gradFill flip="none" rotWithShape="1">
              <a:gsLst>
                <a:gs pos="0">
                  <a:srgbClr val="E3DE00">
                    <a:tint val="66000"/>
                    <a:satMod val="160000"/>
                  </a:srgbClr>
                </a:gs>
                <a:gs pos="50000">
                  <a:srgbClr val="E3DE00">
                    <a:tint val="44500"/>
                    <a:satMod val="160000"/>
                  </a:srgbClr>
                </a:gs>
                <a:gs pos="100000">
                  <a:srgbClr val="E3DE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Овальная выноска 10"/>
          <p:cNvSpPr/>
          <p:nvPr/>
        </p:nvSpPr>
        <p:spPr>
          <a:xfrm>
            <a:off x="2786050" y="428604"/>
            <a:ext cx="5857916" cy="4429156"/>
          </a:xfrm>
          <a:prstGeom prst="wedgeEllipseCallou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Дорогие ребята!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Помогите пчёлкам собрать нектар. Решите пример, нажмите на верный ответ. Тогда чёлка с нектаром попадёт в свой улей. Если вы ошибётесь, пчёлка не сможет попасть в свой дом.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yvision.kz/images/post/special/photo/4c/4ca168f75d7d45c789d132468b769823-preview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715016"/>
            <a:ext cx="757631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357290" y="714357"/>
            <a:ext cx="7329510" cy="8572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85852" y="214290"/>
            <a:ext cx="7400948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источники: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Группа 6"/>
          <p:cNvGrpSpPr/>
          <p:nvPr/>
        </p:nvGrpSpPr>
        <p:grpSpPr>
          <a:xfrm>
            <a:off x="1285852" y="1571612"/>
            <a:ext cx="7429553" cy="4880425"/>
            <a:chOff x="607488" y="1344094"/>
            <a:chExt cx="7925326" cy="5138029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607488" y="1344094"/>
              <a:ext cx="7925326" cy="4430561"/>
              <a:chOff x="607288" y="-815361"/>
              <a:chExt cx="7925152" cy="5538436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607288" y="-815361"/>
                <a:ext cx="7925152" cy="486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26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411760" y="6093296"/>
              <a:ext cx="197058" cy="388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285852" y="1071546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http://74326s21.edusite.ru/images/pchelki2.png</a:t>
            </a:r>
            <a:r>
              <a:rPr lang="ru-RU" dirty="0" smtClean="0"/>
              <a:t> - пчёлка</a:t>
            </a:r>
          </a:p>
          <a:p>
            <a:r>
              <a:rPr lang="en-US" dirty="0" smtClean="0">
                <a:hlinkClick r:id="rId3"/>
              </a:rPr>
              <a:t>http://img1.liveinternet.ru/images/attach/c/7/96/364/96364335_Village512x512____EpatagCOM.png</a:t>
            </a:r>
            <a:r>
              <a:rPr lang="ru-RU" dirty="0" smtClean="0"/>
              <a:t> - улей</a:t>
            </a:r>
          </a:p>
          <a:p>
            <a:r>
              <a:rPr lang="en-US" dirty="0" smtClean="0">
                <a:hlinkClick r:id="rId4"/>
              </a:rPr>
              <a:t>http://367.caduk.ru/images/0_912a1_f3e8aad9_xl.png</a:t>
            </a:r>
            <a:r>
              <a:rPr lang="ru-RU" dirty="0" smtClean="0"/>
              <a:t> одуванчик</a:t>
            </a:r>
          </a:p>
          <a:p>
            <a:r>
              <a:rPr lang="en-US" dirty="0" smtClean="0">
                <a:hlinkClick r:id="rId5"/>
              </a:rPr>
              <a:t>http://i.piccy.info/i9/e9e8b64a84047ab5f4d44e616a49a102/1395565627/42784/719157/pchyolka1_800.jpg</a:t>
            </a:r>
            <a:r>
              <a:rPr lang="ru-RU" dirty="0" smtClean="0"/>
              <a:t> - пчёлка</a:t>
            </a:r>
          </a:p>
          <a:p>
            <a:r>
              <a:rPr lang="en-US" dirty="0" smtClean="0">
                <a:hlinkClick r:id="rId6"/>
              </a:rPr>
              <a:t>http://yvision.kz/images/post/special/photo/4c/4ca168f75d7d45c789d132468b769823-preview.jpg</a:t>
            </a:r>
            <a:r>
              <a:rPr lang="ru-RU" dirty="0" smtClean="0"/>
              <a:t> - пчёлка</a:t>
            </a:r>
          </a:p>
          <a:p>
            <a:r>
              <a:rPr lang="en-US" dirty="0" smtClean="0">
                <a:hlinkClick r:id="rId7"/>
              </a:rPr>
              <a:t>http://sinodsk.shem.pnzreg.ru/files/sinodsk_shem_pnzreg_ru/med.jpg</a:t>
            </a:r>
            <a:r>
              <a:rPr lang="ru-RU" dirty="0" smtClean="0"/>
              <a:t> - мёд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7" y="285728"/>
            <a:ext cx="4143403" cy="4143404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1214414" y="357166"/>
            <a:ext cx="3883542" cy="1928826"/>
            <a:chOff x="2428860" y="357166"/>
            <a:chExt cx="3883542" cy="1928826"/>
          </a:xfrm>
        </p:grpSpPr>
        <p:pic>
          <p:nvPicPr>
            <p:cNvPr id="2050" name="Picture 2" descr="3 &quot;&amp;Vcy;&quot; &amp;kcy;&amp;lcy;&amp;acy;&amp;scy;&amp;scy; (13/14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28860" y="357166"/>
              <a:ext cx="3883542" cy="1928826"/>
            </a:xfrm>
            <a:prstGeom prst="rect">
              <a:avLst/>
            </a:prstGeom>
            <a:noFill/>
          </p:spPr>
        </p:pic>
        <p:sp>
          <p:nvSpPr>
            <p:cNvPr id="3" name="Скругленный прямоугольник 2"/>
            <p:cNvSpPr/>
            <p:nvPr/>
          </p:nvSpPr>
          <p:spPr>
            <a:xfrm rot="768314">
              <a:off x="3651328" y="1575127"/>
              <a:ext cx="1428147" cy="317461"/>
            </a:xfrm>
            <a:prstGeom prst="roundRect">
              <a:avLst/>
            </a:prstGeom>
            <a:gradFill flip="none" rotWithShape="1">
              <a:gsLst>
                <a:gs pos="0">
                  <a:srgbClr val="E3DE00">
                    <a:tint val="66000"/>
                    <a:satMod val="160000"/>
                  </a:srgbClr>
                </a:gs>
                <a:gs pos="50000">
                  <a:srgbClr val="E3DE00">
                    <a:tint val="44500"/>
                    <a:satMod val="160000"/>
                  </a:srgbClr>
                </a:gs>
                <a:gs pos="100000">
                  <a:srgbClr val="E3DE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4:2=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500166" y="3929066"/>
            <a:ext cx="1819526" cy="2571768"/>
            <a:chOff x="1467126" y="3929066"/>
            <a:chExt cx="1819526" cy="2571768"/>
          </a:xfrm>
        </p:grpSpPr>
        <p:pic>
          <p:nvPicPr>
            <p:cNvPr id="2054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8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3429000"/>
            <a:ext cx="1071570" cy="1056914"/>
          </a:xfrm>
          <a:prstGeom prst="rect">
            <a:avLst/>
          </a:prstGeom>
          <a:noFill/>
        </p:spPr>
      </p:pic>
      <p:pic>
        <p:nvPicPr>
          <p:cNvPr id="2052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 l="36208"/>
          <a:stretch>
            <a:fillRect/>
          </a:stretch>
        </p:blipFill>
        <p:spPr bwMode="auto">
          <a:xfrm>
            <a:off x="6500826" y="285728"/>
            <a:ext cx="2643174" cy="4143404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3357554" y="3929066"/>
            <a:ext cx="1819526" cy="2571768"/>
            <a:chOff x="1467126" y="3929066"/>
            <a:chExt cx="1819526" cy="2571768"/>
          </a:xfrm>
        </p:grpSpPr>
        <p:pic>
          <p:nvPicPr>
            <p:cNvPr id="20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1" name="Овал 20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14942" y="4000504"/>
            <a:ext cx="1819526" cy="2571768"/>
            <a:chOff x="1467126" y="3929066"/>
            <a:chExt cx="1819526" cy="2571768"/>
          </a:xfrm>
        </p:grpSpPr>
        <p:pic>
          <p:nvPicPr>
            <p:cNvPr id="23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4" name="Овал 2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86116" y="3429000"/>
            <a:ext cx="1071570" cy="1056914"/>
          </a:xfrm>
          <a:prstGeom prst="rect">
            <a:avLst/>
          </a:prstGeom>
          <a:noFill/>
        </p:spPr>
      </p:pic>
      <p:pic>
        <p:nvPicPr>
          <p:cNvPr id="13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3500438"/>
            <a:ext cx="1016997" cy="1003087"/>
          </a:xfrm>
          <a:prstGeom prst="rect">
            <a:avLst/>
          </a:prstGeom>
          <a:noFill/>
        </p:spPr>
      </p:pic>
      <p:pic>
        <p:nvPicPr>
          <p:cNvPr id="25" name="Picture 2" descr="http://yvision.kz/images/post/special/photo/4c/4ca168f75d7d45c789d132468b769823-preview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715016"/>
            <a:ext cx="757631" cy="785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4885 L 0.57639 -0.19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7" y="285728"/>
            <a:ext cx="4143403" cy="4143404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1214414" y="357166"/>
            <a:ext cx="3883542" cy="1928826"/>
            <a:chOff x="2428860" y="357166"/>
            <a:chExt cx="3883542" cy="1928826"/>
          </a:xfrm>
        </p:grpSpPr>
        <p:pic>
          <p:nvPicPr>
            <p:cNvPr id="2050" name="Picture 2" descr="3 &quot;&amp;Vcy;&quot; &amp;kcy;&amp;lcy;&amp;acy;&amp;scy;&amp;scy; (13/14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28860" y="357166"/>
              <a:ext cx="3883542" cy="1928826"/>
            </a:xfrm>
            <a:prstGeom prst="rect">
              <a:avLst/>
            </a:prstGeom>
            <a:noFill/>
          </p:spPr>
        </p:pic>
        <p:sp>
          <p:nvSpPr>
            <p:cNvPr id="3" name="Скругленный прямоугольник 2"/>
            <p:cNvSpPr/>
            <p:nvPr/>
          </p:nvSpPr>
          <p:spPr>
            <a:xfrm rot="768314">
              <a:off x="3651328" y="1575127"/>
              <a:ext cx="1428147" cy="317461"/>
            </a:xfrm>
            <a:prstGeom prst="roundRect">
              <a:avLst/>
            </a:prstGeom>
            <a:gradFill flip="none" rotWithShape="1">
              <a:gsLst>
                <a:gs pos="0">
                  <a:srgbClr val="E3DE00">
                    <a:tint val="66000"/>
                    <a:satMod val="160000"/>
                  </a:srgbClr>
                </a:gs>
                <a:gs pos="50000">
                  <a:srgbClr val="E3DE00">
                    <a:tint val="44500"/>
                    <a:satMod val="160000"/>
                  </a:srgbClr>
                </a:gs>
                <a:gs pos="100000">
                  <a:srgbClr val="E3DE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 ∙ 2=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1500166" y="3929066"/>
            <a:ext cx="1819526" cy="2571768"/>
            <a:chOff x="1467126" y="3929066"/>
            <a:chExt cx="1819526" cy="2571768"/>
          </a:xfrm>
        </p:grpSpPr>
        <p:pic>
          <p:nvPicPr>
            <p:cNvPr id="2054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8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3429000"/>
            <a:ext cx="1071570" cy="1056914"/>
          </a:xfrm>
          <a:prstGeom prst="rect">
            <a:avLst/>
          </a:prstGeom>
          <a:noFill/>
        </p:spPr>
      </p:pic>
      <p:grpSp>
        <p:nvGrpSpPr>
          <p:cNvPr id="5" name="Группа 18"/>
          <p:cNvGrpSpPr/>
          <p:nvPr/>
        </p:nvGrpSpPr>
        <p:grpSpPr>
          <a:xfrm>
            <a:off x="3357554" y="3929066"/>
            <a:ext cx="1819526" cy="2571768"/>
            <a:chOff x="1467126" y="3929066"/>
            <a:chExt cx="1819526" cy="2571768"/>
          </a:xfrm>
        </p:grpSpPr>
        <p:pic>
          <p:nvPicPr>
            <p:cNvPr id="20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1" name="Овал 20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5214942" y="4000504"/>
            <a:ext cx="1819526" cy="2571768"/>
            <a:chOff x="1467126" y="3929066"/>
            <a:chExt cx="1819526" cy="2571768"/>
          </a:xfrm>
        </p:grpSpPr>
        <p:pic>
          <p:nvPicPr>
            <p:cNvPr id="23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4" name="Овал 2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86116" y="3429000"/>
            <a:ext cx="1071570" cy="1056914"/>
          </a:xfrm>
          <a:prstGeom prst="rect">
            <a:avLst/>
          </a:prstGeom>
          <a:noFill/>
        </p:spPr>
      </p:pic>
      <p:pic>
        <p:nvPicPr>
          <p:cNvPr id="2052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 l="36208"/>
          <a:stretch>
            <a:fillRect/>
          </a:stretch>
        </p:blipFill>
        <p:spPr bwMode="auto">
          <a:xfrm>
            <a:off x="6500826" y="285728"/>
            <a:ext cx="2643174" cy="4143404"/>
          </a:xfrm>
          <a:prstGeom prst="rect">
            <a:avLst/>
          </a:prstGeom>
          <a:noFill/>
        </p:spPr>
      </p:pic>
      <p:pic>
        <p:nvPicPr>
          <p:cNvPr id="19" name="Picture 2" descr="http://yvision.kz/images/post/special/photo/4c/4ca168f75d7d45c789d132468b769823-preview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715016"/>
            <a:ext cx="757631" cy="785818"/>
          </a:xfrm>
          <a:prstGeom prst="rect">
            <a:avLst/>
          </a:prstGeom>
          <a:noFill/>
        </p:spPr>
      </p:pic>
      <p:pic>
        <p:nvPicPr>
          <p:cNvPr id="13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3500438"/>
            <a:ext cx="1016997" cy="100308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0.02801 L 0.36563 -0.224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7" y="285728"/>
            <a:ext cx="4143403" cy="4143404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1214414" y="357166"/>
            <a:ext cx="3883542" cy="1928826"/>
            <a:chOff x="2428860" y="357166"/>
            <a:chExt cx="3883542" cy="1928826"/>
          </a:xfrm>
        </p:grpSpPr>
        <p:pic>
          <p:nvPicPr>
            <p:cNvPr id="2050" name="Picture 2" descr="3 &quot;&amp;Vcy;&quot; &amp;kcy;&amp;lcy;&amp;acy;&amp;scy;&amp;scy; (13/14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28860" y="357166"/>
              <a:ext cx="3883542" cy="1928826"/>
            </a:xfrm>
            <a:prstGeom prst="rect">
              <a:avLst/>
            </a:prstGeom>
            <a:noFill/>
          </p:spPr>
        </p:pic>
        <p:sp>
          <p:nvSpPr>
            <p:cNvPr id="3" name="Скругленный прямоугольник 2"/>
            <p:cNvSpPr/>
            <p:nvPr/>
          </p:nvSpPr>
          <p:spPr>
            <a:xfrm rot="768314">
              <a:off x="3651328" y="1575127"/>
              <a:ext cx="1428147" cy="317461"/>
            </a:xfrm>
            <a:prstGeom prst="roundRect">
              <a:avLst/>
            </a:prstGeom>
            <a:gradFill flip="none" rotWithShape="1">
              <a:gsLst>
                <a:gs pos="0">
                  <a:srgbClr val="E3DE00">
                    <a:tint val="66000"/>
                    <a:satMod val="160000"/>
                  </a:srgbClr>
                </a:gs>
                <a:gs pos="50000">
                  <a:srgbClr val="E3DE00">
                    <a:tint val="44500"/>
                    <a:satMod val="160000"/>
                  </a:srgbClr>
                </a:gs>
                <a:gs pos="100000">
                  <a:srgbClr val="E3DE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14 : 2 =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1500166" y="3929066"/>
            <a:ext cx="1819526" cy="2571768"/>
            <a:chOff x="1467126" y="3929066"/>
            <a:chExt cx="1819526" cy="2571768"/>
          </a:xfrm>
        </p:grpSpPr>
        <p:pic>
          <p:nvPicPr>
            <p:cNvPr id="2054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8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3429000"/>
            <a:ext cx="1071570" cy="1056914"/>
          </a:xfrm>
          <a:prstGeom prst="rect">
            <a:avLst/>
          </a:prstGeom>
          <a:noFill/>
        </p:spPr>
      </p:pic>
      <p:grpSp>
        <p:nvGrpSpPr>
          <p:cNvPr id="5" name="Группа 18"/>
          <p:cNvGrpSpPr/>
          <p:nvPr/>
        </p:nvGrpSpPr>
        <p:grpSpPr>
          <a:xfrm>
            <a:off x="3357554" y="3929066"/>
            <a:ext cx="1819526" cy="2571768"/>
            <a:chOff x="1467126" y="3929066"/>
            <a:chExt cx="1819526" cy="2571768"/>
          </a:xfrm>
        </p:grpSpPr>
        <p:pic>
          <p:nvPicPr>
            <p:cNvPr id="20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1" name="Овал 20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5214942" y="4000504"/>
            <a:ext cx="1819526" cy="2571768"/>
            <a:chOff x="1467126" y="3929066"/>
            <a:chExt cx="1819526" cy="2571768"/>
          </a:xfrm>
        </p:grpSpPr>
        <p:pic>
          <p:nvPicPr>
            <p:cNvPr id="23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4" name="Овал 2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2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 l="36208"/>
          <a:stretch>
            <a:fillRect/>
          </a:stretch>
        </p:blipFill>
        <p:spPr bwMode="auto">
          <a:xfrm>
            <a:off x="6500826" y="285728"/>
            <a:ext cx="2643174" cy="4143404"/>
          </a:xfrm>
          <a:prstGeom prst="rect">
            <a:avLst/>
          </a:prstGeom>
          <a:noFill/>
        </p:spPr>
      </p:pic>
      <p:pic>
        <p:nvPicPr>
          <p:cNvPr id="13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3500438"/>
            <a:ext cx="1016997" cy="1003087"/>
          </a:xfrm>
          <a:prstGeom prst="rect">
            <a:avLst/>
          </a:prstGeom>
          <a:noFill/>
        </p:spPr>
      </p:pic>
      <p:pic>
        <p:nvPicPr>
          <p:cNvPr id="12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86116" y="3429000"/>
            <a:ext cx="1071570" cy="1056914"/>
          </a:xfrm>
          <a:prstGeom prst="rect">
            <a:avLst/>
          </a:prstGeom>
          <a:noFill/>
        </p:spPr>
      </p:pic>
      <p:pic>
        <p:nvPicPr>
          <p:cNvPr id="19" name="Picture 2" descr="http://yvision.kz/images/post/special/photo/4c/4ca168f75d7d45c789d132468b769823-preview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715016"/>
            <a:ext cx="757631" cy="785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57483 -0.18912 " pathEditMode="relative" ptsTypes="AA">
                                      <p:cBhvr>
                                        <p:cTn id="2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7" y="285728"/>
            <a:ext cx="4143403" cy="4143404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1214414" y="357166"/>
            <a:ext cx="3883542" cy="1928826"/>
            <a:chOff x="2428860" y="357166"/>
            <a:chExt cx="3883542" cy="1928826"/>
          </a:xfrm>
        </p:grpSpPr>
        <p:pic>
          <p:nvPicPr>
            <p:cNvPr id="2050" name="Picture 2" descr="3 &quot;&amp;Vcy;&quot; &amp;kcy;&amp;lcy;&amp;acy;&amp;scy;&amp;scy; (13/14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28860" y="357166"/>
              <a:ext cx="3883542" cy="1928826"/>
            </a:xfrm>
            <a:prstGeom prst="rect">
              <a:avLst/>
            </a:prstGeom>
            <a:noFill/>
          </p:spPr>
        </p:pic>
        <p:sp>
          <p:nvSpPr>
            <p:cNvPr id="3" name="Скругленный прямоугольник 2"/>
            <p:cNvSpPr/>
            <p:nvPr/>
          </p:nvSpPr>
          <p:spPr>
            <a:xfrm rot="768314">
              <a:off x="3651328" y="1575127"/>
              <a:ext cx="1428147" cy="317461"/>
            </a:xfrm>
            <a:prstGeom prst="roundRect">
              <a:avLst/>
            </a:prstGeom>
            <a:gradFill flip="none" rotWithShape="1">
              <a:gsLst>
                <a:gs pos="0">
                  <a:srgbClr val="E3DE00">
                    <a:tint val="66000"/>
                    <a:satMod val="160000"/>
                  </a:srgbClr>
                </a:gs>
                <a:gs pos="50000">
                  <a:srgbClr val="E3DE00">
                    <a:tint val="44500"/>
                    <a:satMod val="160000"/>
                  </a:srgbClr>
                </a:gs>
                <a:gs pos="100000">
                  <a:srgbClr val="E3DE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16 : 4 =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1500166" y="3929066"/>
            <a:ext cx="1819526" cy="2571768"/>
            <a:chOff x="1467126" y="3929066"/>
            <a:chExt cx="1819526" cy="2571768"/>
          </a:xfrm>
        </p:grpSpPr>
        <p:pic>
          <p:nvPicPr>
            <p:cNvPr id="2054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8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3429000"/>
            <a:ext cx="1071570" cy="1056914"/>
          </a:xfrm>
          <a:prstGeom prst="rect">
            <a:avLst/>
          </a:prstGeom>
          <a:noFill/>
        </p:spPr>
      </p:pic>
      <p:grpSp>
        <p:nvGrpSpPr>
          <p:cNvPr id="5" name="Группа 18"/>
          <p:cNvGrpSpPr/>
          <p:nvPr/>
        </p:nvGrpSpPr>
        <p:grpSpPr>
          <a:xfrm>
            <a:off x="3357554" y="3929066"/>
            <a:ext cx="1819526" cy="2571768"/>
            <a:chOff x="1467126" y="3929066"/>
            <a:chExt cx="1819526" cy="2571768"/>
          </a:xfrm>
        </p:grpSpPr>
        <p:pic>
          <p:nvPicPr>
            <p:cNvPr id="20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1" name="Овал 20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5214942" y="4000504"/>
            <a:ext cx="1819526" cy="2571768"/>
            <a:chOff x="1467126" y="3929066"/>
            <a:chExt cx="1819526" cy="2571768"/>
          </a:xfrm>
        </p:grpSpPr>
        <p:pic>
          <p:nvPicPr>
            <p:cNvPr id="23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4" name="Овал 2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86116" y="3429000"/>
            <a:ext cx="1071570" cy="1056914"/>
          </a:xfrm>
          <a:prstGeom prst="rect">
            <a:avLst/>
          </a:prstGeom>
          <a:noFill/>
        </p:spPr>
      </p:pic>
      <p:pic>
        <p:nvPicPr>
          <p:cNvPr id="2052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 l="36208"/>
          <a:stretch>
            <a:fillRect/>
          </a:stretch>
        </p:blipFill>
        <p:spPr bwMode="auto">
          <a:xfrm>
            <a:off x="6500826" y="285728"/>
            <a:ext cx="2643174" cy="4143404"/>
          </a:xfrm>
          <a:prstGeom prst="rect">
            <a:avLst/>
          </a:prstGeom>
          <a:noFill/>
        </p:spPr>
      </p:pic>
      <p:pic>
        <p:nvPicPr>
          <p:cNvPr id="13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3500438"/>
            <a:ext cx="1016997" cy="1003087"/>
          </a:xfrm>
          <a:prstGeom prst="rect">
            <a:avLst/>
          </a:prstGeom>
          <a:noFill/>
        </p:spPr>
      </p:pic>
      <p:pic>
        <p:nvPicPr>
          <p:cNvPr id="19" name="Picture 2" descr="http://yvision.kz/images/post/special/photo/4c/4ca168f75d7d45c789d132468b769823-preview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715016"/>
            <a:ext cx="757631" cy="785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718 L 0.34983 -0.20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7" y="285728"/>
            <a:ext cx="4143403" cy="4143404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1214414" y="357166"/>
            <a:ext cx="3883542" cy="1928826"/>
            <a:chOff x="2428860" y="357166"/>
            <a:chExt cx="3883542" cy="1928826"/>
          </a:xfrm>
        </p:grpSpPr>
        <p:pic>
          <p:nvPicPr>
            <p:cNvPr id="2050" name="Picture 2" descr="3 &quot;&amp;Vcy;&quot; &amp;kcy;&amp;lcy;&amp;acy;&amp;scy;&amp;scy; (13/14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28860" y="357166"/>
              <a:ext cx="3883542" cy="1928826"/>
            </a:xfrm>
            <a:prstGeom prst="rect">
              <a:avLst/>
            </a:prstGeom>
            <a:noFill/>
          </p:spPr>
        </p:pic>
        <p:sp>
          <p:nvSpPr>
            <p:cNvPr id="3" name="Скругленный прямоугольник 2"/>
            <p:cNvSpPr/>
            <p:nvPr/>
          </p:nvSpPr>
          <p:spPr>
            <a:xfrm rot="768314">
              <a:off x="3651328" y="1575127"/>
              <a:ext cx="1428147" cy="317461"/>
            </a:xfrm>
            <a:prstGeom prst="roundRect">
              <a:avLst/>
            </a:prstGeom>
            <a:gradFill flip="none" rotWithShape="1">
              <a:gsLst>
                <a:gs pos="0">
                  <a:srgbClr val="E3DE00">
                    <a:tint val="66000"/>
                    <a:satMod val="160000"/>
                  </a:srgbClr>
                </a:gs>
                <a:gs pos="50000">
                  <a:srgbClr val="E3DE00">
                    <a:tint val="44500"/>
                    <a:satMod val="160000"/>
                  </a:srgbClr>
                </a:gs>
                <a:gs pos="100000">
                  <a:srgbClr val="E3DE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36 : 4 =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1500166" y="3929066"/>
            <a:ext cx="1819526" cy="2571768"/>
            <a:chOff x="1467126" y="3929066"/>
            <a:chExt cx="1819526" cy="2571768"/>
          </a:xfrm>
        </p:grpSpPr>
        <p:pic>
          <p:nvPicPr>
            <p:cNvPr id="2054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3357554" y="3929066"/>
            <a:ext cx="1819526" cy="2571768"/>
            <a:chOff x="1467126" y="3929066"/>
            <a:chExt cx="1819526" cy="2571768"/>
          </a:xfrm>
        </p:grpSpPr>
        <p:pic>
          <p:nvPicPr>
            <p:cNvPr id="20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1" name="Овал 20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5214942" y="4000504"/>
            <a:ext cx="1819526" cy="2571768"/>
            <a:chOff x="1467126" y="3929066"/>
            <a:chExt cx="1819526" cy="2571768"/>
          </a:xfrm>
        </p:grpSpPr>
        <p:pic>
          <p:nvPicPr>
            <p:cNvPr id="23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4" name="Овал 2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8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3429000"/>
            <a:ext cx="1071570" cy="1056914"/>
          </a:xfrm>
          <a:prstGeom prst="rect">
            <a:avLst/>
          </a:prstGeom>
          <a:noFill/>
        </p:spPr>
      </p:pic>
      <p:pic>
        <p:nvPicPr>
          <p:cNvPr id="2052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 l="36208"/>
          <a:stretch>
            <a:fillRect/>
          </a:stretch>
        </p:blipFill>
        <p:spPr bwMode="auto">
          <a:xfrm>
            <a:off x="6500826" y="285728"/>
            <a:ext cx="2643174" cy="4143404"/>
          </a:xfrm>
          <a:prstGeom prst="rect">
            <a:avLst/>
          </a:prstGeom>
          <a:noFill/>
        </p:spPr>
      </p:pic>
      <p:pic>
        <p:nvPicPr>
          <p:cNvPr id="12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86116" y="3429000"/>
            <a:ext cx="1071570" cy="1056914"/>
          </a:xfrm>
          <a:prstGeom prst="rect">
            <a:avLst/>
          </a:prstGeom>
          <a:noFill/>
        </p:spPr>
      </p:pic>
      <p:pic>
        <p:nvPicPr>
          <p:cNvPr id="13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3500438"/>
            <a:ext cx="1016997" cy="1003087"/>
          </a:xfrm>
          <a:prstGeom prst="rect">
            <a:avLst/>
          </a:prstGeom>
          <a:noFill/>
        </p:spPr>
      </p:pic>
      <p:pic>
        <p:nvPicPr>
          <p:cNvPr id="19" name="Picture 2" descr="http://yvision.kz/images/post/special/photo/4c/4ca168f75d7d45c789d132468b769823-preview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715016"/>
            <a:ext cx="757631" cy="785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412 L 0.6158 -0.1821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7" y="285728"/>
            <a:ext cx="4143403" cy="4143404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1214414" y="357166"/>
            <a:ext cx="3883542" cy="1928826"/>
            <a:chOff x="2428860" y="357166"/>
            <a:chExt cx="3883542" cy="1928826"/>
          </a:xfrm>
        </p:grpSpPr>
        <p:pic>
          <p:nvPicPr>
            <p:cNvPr id="2050" name="Picture 2" descr="3 &quot;&amp;Vcy;&quot; &amp;kcy;&amp;lcy;&amp;acy;&amp;scy;&amp;scy; (13/14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28860" y="357166"/>
              <a:ext cx="3883542" cy="1928826"/>
            </a:xfrm>
            <a:prstGeom prst="rect">
              <a:avLst/>
            </a:prstGeom>
            <a:noFill/>
          </p:spPr>
        </p:pic>
        <p:sp>
          <p:nvSpPr>
            <p:cNvPr id="3" name="Скругленный прямоугольник 2"/>
            <p:cNvSpPr/>
            <p:nvPr/>
          </p:nvSpPr>
          <p:spPr>
            <a:xfrm rot="768314">
              <a:off x="3651328" y="1575127"/>
              <a:ext cx="1428147" cy="317461"/>
            </a:xfrm>
            <a:prstGeom prst="roundRect">
              <a:avLst/>
            </a:prstGeom>
            <a:gradFill flip="none" rotWithShape="1">
              <a:gsLst>
                <a:gs pos="0">
                  <a:srgbClr val="E3DE00">
                    <a:tint val="66000"/>
                    <a:satMod val="160000"/>
                  </a:srgbClr>
                </a:gs>
                <a:gs pos="50000">
                  <a:srgbClr val="E3DE00">
                    <a:tint val="44500"/>
                    <a:satMod val="160000"/>
                  </a:srgbClr>
                </a:gs>
                <a:gs pos="100000">
                  <a:srgbClr val="E3DE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 ∙ 7 =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1500166" y="3929066"/>
            <a:ext cx="1819526" cy="2571768"/>
            <a:chOff x="1467126" y="3929066"/>
            <a:chExt cx="1819526" cy="2571768"/>
          </a:xfrm>
        </p:grpSpPr>
        <p:pic>
          <p:nvPicPr>
            <p:cNvPr id="2054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3357554" y="3929066"/>
            <a:ext cx="1819526" cy="2571768"/>
            <a:chOff x="1467126" y="3929066"/>
            <a:chExt cx="1819526" cy="2571768"/>
          </a:xfrm>
        </p:grpSpPr>
        <p:pic>
          <p:nvPicPr>
            <p:cNvPr id="20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1" name="Овал 20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5214942" y="4000504"/>
            <a:ext cx="1819526" cy="2571768"/>
            <a:chOff x="1467126" y="3929066"/>
            <a:chExt cx="1819526" cy="2571768"/>
          </a:xfrm>
        </p:grpSpPr>
        <p:pic>
          <p:nvPicPr>
            <p:cNvPr id="23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4" name="Овал 2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28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3500438"/>
            <a:ext cx="1016997" cy="1003087"/>
          </a:xfrm>
          <a:prstGeom prst="rect">
            <a:avLst/>
          </a:prstGeom>
          <a:noFill/>
        </p:spPr>
      </p:pic>
      <p:pic>
        <p:nvPicPr>
          <p:cNvPr id="2052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 l="36208"/>
          <a:stretch>
            <a:fillRect/>
          </a:stretch>
        </p:blipFill>
        <p:spPr bwMode="auto">
          <a:xfrm>
            <a:off x="6500826" y="285728"/>
            <a:ext cx="2643174" cy="4143404"/>
          </a:xfrm>
          <a:prstGeom prst="rect">
            <a:avLst/>
          </a:prstGeom>
          <a:noFill/>
        </p:spPr>
      </p:pic>
      <p:pic>
        <p:nvPicPr>
          <p:cNvPr id="12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86116" y="3429000"/>
            <a:ext cx="1071570" cy="1056914"/>
          </a:xfrm>
          <a:prstGeom prst="rect">
            <a:avLst/>
          </a:prstGeom>
          <a:noFill/>
        </p:spPr>
      </p:pic>
      <p:pic>
        <p:nvPicPr>
          <p:cNvPr id="2058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3429000"/>
            <a:ext cx="1071570" cy="1056914"/>
          </a:xfrm>
          <a:prstGeom prst="rect">
            <a:avLst/>
          </a:prstGeom>
          <a:noFill/>
        </p:spPr>
      </p:pic>
      <p:pic>
        <p:nvPicPr>
          <p:cNvPr id="19" name="Picture 2" descr="http://yvision.kz/images/post/special/photo/4c/4ca168f75d7d45c789d132468b769823-preview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715016"/>
            <a:ext cx="757631" cy="785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17327 -0.23102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7" y="285728"/>
            <a:ext cx="4143403" cy="4143404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1214414" y="357166"/>
            <a:ext cx="3883542" cy="1928826"/>
            <a:chOff x="2428860" y="357166"/>
            <a:chExt cx="3883542" cy="1928826"/>
          </a:xfrm>
        </p:grpSpPr>
        <p:pic>
          <p:nvPicPr>
            <p:cNvPr id="2050" name="Picture 2" descr="3 &quot;&amp;Vcy;&quot; &amp;kcy;&amp;lcy;&amp;acy;&amp;scy;&amp;scy; (13/14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28860" y="357166"/>
              <a:ext cx="3883542" cy="1928826"/>
            </a:xfrm>
            <a:prstGeom prst="rect">
              <a:avLst/>
            </a:prstGeom>
            <a:noFill/>
          </p:spPr>
        </p:pic>
        <p:sp>
          <p:nvSpPr>
            <p:cNvPr id="3" name="Скругленный прямоугольник 2"/>
            <p:cNvSpPr/>
            <p:nvPr/>
          </p:nvSpPr>
          <p:spPr>
            <a:xfrm rot="768314">
              <a:off x="3651328" y="1575127"/>
              <a:ext cx="1428147" cy="317461"/>
            </a:xfrm>
            <a:prstGeom prst="roundRect">
              <a:avLst/>
            </a:prstGeom>
            <a:gradFill flip="none" rotWithShape="1">
              <a:gsLst>
                <a:gs pos="0">
                  <a:srgbClr val="E3DE00">
                    <a:tint val="66000"/>
                    <a:satMod val="160000"/>
                  </a:srgbClr>
                </a:gs>
                <a:gs pos="50000">
                  <a:srgbClr val="E3DE00">
                    <a:tint val="44500"/>
                    <a:satMod val="160000"/>
                  </a:srgbClr>
                </a:gs>
                <a:gs pos="100000">
                  <a:srgbClr val="E3DE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 ∙ 3 =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1500166" y="3929066"/>
            <a:ext cx="1819526" cy="2571768"/>
            <a:chOff x="1467126" y="3929066"/>
            <a:chExt cx="1819526" cy="2571768"/>
          </a:xfrm>
        </p:grpSpPr>
        <p:pic>
          <p:nvPicPr>
            <p:cNvPr id="2054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3357554" y="3929066"/>
            <a:ext cx="1819526" cy="2571768"/>
            <a:chOff x="1467126" y="3929066"/>
            <a:chExt cx="1819526" cy="2571768"/>
          </a:xfrm>
        </p:grpSpPr>
        <p:pic>
          <p:nvPicPr>
            <p:cNvPr id="20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1" name="Овал 20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5214942" y="4000504"/>
            <a:ext cx="1819526" cy="2571768"/>
            <a:chOff x="1467126" y="3929066"/>
            <a:chExt cx="1819526" cy="2571768"/>
          </a:xfrm>
        </p:grpSpPr>
        <p:pic>
          <p:nvPicPr>
            <p:cNvPr id="23" name="Picture 6" descr="DataLife Engine &amp;Vcy;&amp;iecy;&amp;rcy;&amp;scy;&amp;icy;&amp;yacy; &amp;dcy;&amp;lcy;&amp;yacy; &amp;pcy;&amp;iecy;&amp;chcy;&amp;acy;&amp;tcy;&amp;icy; &amp;TScy;&amp;vcy;&amp;iecy;&amp;tcy;&amp;ycy; &amp;ocy;&amp;tcy;&amp;rcy;&amp;icy;&amp;scy;&amp;ocy;&amp;vcy;&amp;kcy;&amp;icy;: &amp;mcy;&amp;acy;&amp;kcy;, &amp;ocy;&amp;dcy;&amp;ucy;&amp;vcy;&amp;acy;&amp;ncy;&amp;chcy;&amp;icy;&amp;kcy;, &amp;ncy;&amp;iecy;&amp;zcy;&amp;acy;&amp;bcy;&amp;ucy;&amp;dcy;&amp;kcy;&amp;acy;, &amp;kcy;&amp;ocy;&amp;lcy;&amp;ocy;&amp;kcy;&amp;ocy;&amp;lcy;&amp;softcy;&amp;chcy;&amp;icy;&amp;kcy;, &amp;rcy;&amp;ocy;&amp;mcy;&amp;acy;&amp;shcy;&amp;kcy;&amp;a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7126" y="3929066"/>
              <a:ext cx="1819526" cy="2571768"/>
            </a:xfrm>
            <a:prstGeom prst="rect">
              <a:avLst/>
            </a:prstGeom>
            <a:noFill/>
          </p:spPr>
        </p:pic>
        <p:sp>
          <p:nvSpPr>
            <p:cNvPr id="24" name="Овал 23"/>
            <p:cNvSpPr/>
            <p:nvPr/>
          </p:nvSpPr>
          <p:spPr>
            <a:xfrm>
              <a:off x="2214546" y="514351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86116" y="3429000"/>
            <a:ext cx="1071570" cy="1056914"/>
          </a:xfrm>
          <a:prstGeom prst="rect">
            <a:avLst/>
          </a:prstGeom>
          <a:noFill/>
        </p:spPr>
      </p:pic>
      <p:pic>
        <p:nvPicPr>
          <p:cNvPr id="2058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3429000"/>
            <a:ext cx="1071570" cy="1056914"/>
          </a:xfrm>
          <a:prstGeom prst="rect">
            <a:avLst/>
          </a:prstGeom>
          <a:noFill/>
        </p:spPr>
      </p:pic>
      <p:pic>
        <p:nvPicPr>
          <p:cNvPr id="2052" name="Picture 4" descr="http://img1.liveinternet.ru/images/attach/c/7/96/364/96364335_Village512x512____EpatagCOM.png"/>
          <p:cNvPicPr>
            <a:picLocks noChangeAspect="1" noChangeArrowheads="1"/>
          </p:cNvPicPr>
          <p:nvPr/>
        </p:nvPicPr>
        <p:blipFill>
          <a:blip r:embed="rId2"/>
          <a:srcRect l="36208"/>
          <a:stretch>
            <a:fillRect/>
          </a:stretch>
        </p:blipFill>
        <p:spPr bwMode="auto">
          <a:xfrm>
            <a:off x="6500826" y="285728"/>
            <a:ext cx="2643174" cy="4143404"/>
          </a:xfrm>
          <a:prstGeom prst="rect">
            <a:avLst/>
          </a:prstGeom>
          <a:noFill/>
        </p:spPr>
      </p:pic>
      <p:pic>
        <p:nvPicPr>
          <p:cNvPr id="13" name="Picture 10" descr="&amp;Pcy;&amp;ocy;&amp;zcy;&amp;dcy;&amp;rcy;&amp;acy;&amp;vcy;&amp;lcy;&amp;yacy;&amp;tcy;&amp;iecy;&amp;lcy;&amp;softcy;&amp;ncy;&amp;acy;&amp;yacy; &amp;tcy;&amp;iecy;&amp;mcy;&amp;acy; * &amp;Zcy;&amp;acy;&amp;vcy;&amp;acy;&amp;lcy;&amp;icy;&amp;ncy;&amp;kcy;&amp;acy; &amp;icy;&amp;lcy;&amp;icy; &amp;pcy;&amp;rcy;&amp;icy;&amp;yacy;&amp;tcy;&amp;ncy;&amp;ocy; &amp;ncy;&amp;icy; &amp;ocy; &amp;chcy;&amp;iecy;&amp;mcy; * &amp;Fcy;&amp;ocy;&amp;rcy;&amp;ucy;&amp;mcy;&amp;ycy; Darievna.ru: &amp;vcy;&amp;ycy;&amp;shcy;&amp;icy;&amp;vcy;&amp;kcy;&amp;acy;, &amp;vcy;&amp;yacy;&amp;zcy;&amp;acy;&amp;ncy;&amp;icy;&amp;iecy;, &amp;gcy;&amp;ocy;&amp;tcy;&amp;ocy;&amp;vcy;&amp;icy;&amp;mcy; &amp;vcy;&amp;mcy;&amp;iecy;&amp;scy;&amp;tcy;&amp;iecy; &amp;icy; &amp;mcy;&amp;ncy;&amp;ocy;&amp;gcy;&amp;ocy;&amp;iecy; &amp;dcy;&amp;rcy;&amp;ucy;&amp;gcy;&amp;ocy;&amp;iecy; &amp;scy;&amp;v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3500438"/>
            <a:ext cx="1016997" cy="1003087"/>
          </a:xfrm>
          <a:prstGeom prst="rect">
            <a:avLst/>
          </a:prstGeom>
          <a:noFill/>
        </p:spPr>
      </p:pic>
      <p:pic>
        <p:nvPicPr>
          <p:cNvPr id="19" name="Picture 2" descr="http://yvision.kz/images/post/special/photo/4c/4ca168f75d7d45c789d132468b769823-preview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715016"/>
            <a:ext cx="757631" cy="785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1736 L 0.39705 -0.2136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274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43</cp:revision>
  <dcterms:created xsi:type="dcterms:W3CDTF">2014-09-19T16:10:34Z</dcterms:created>
  <dcterms:modified xsi:type="dcterms:W3CDTF">2015-05-11T02:56:26Z</dcterms:modified>
</cp:coreProperties>
</file>