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77" r:id="rId8"/>
    <p:sldId id="263" r:id="rId9"/>
    <p:sldId id="262" r:id="rId10"/>
    <p:sldId id="266" r:id="rId11"/>
    <p:sldId id="274" r:id="rId12"/>
    <p:sldId id="264" r:id="rId13"/>
    <p:sldId id="265" r:id="rId14"/>
    <p:sldId id="275" r:id="rId15"/>
    <p:sldId id="267" r:id="rId16"/>
    <p:sldId id="270" r:id="rId17"/>
    <p:sldId id="272" r:id="rId18"/>
    <p:sldId id="273" r:id="rId19"/>
    <p:sldId id="276" r:id="rId20"/>
    <p:sldId id="278" r:id="rId21"/>
    <p:sldId id="279" r:id="rId22"/>
    <p:sldId id="271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660"/>
  </p:normalViewPr>
  <p:slideViewPr>
    <p:cSldViewPr>
      <p:cViewPr varScale="1">
        <p:scale>
          <a:sx n="112" d="100"/>
          <a:sy n="112" d="100"/>
        </p:scale>
        <p:origin x="-15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виды каш</c:v>
                </c:pt>
              </c:strCache>
            </c:strRef>
          </c:tx>
          <c:dLbls>
            <c:dLbl>
              <c:idx val="2"/>
              <c:layout>
                <c:manualLayout>
                  <c:x val="0.23218004267332121"/>
                  <c:y val="-3.6361456914144046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latin typeface="Times New Roman" pitchFamily="18" charset="0"/>
                        <a:cs typeface="Times New Roman" pitchFamily="18" charset="0"/>
                      </a:rPr>
                      <a:t>кукурузная; 23,10</a:t>
                    </a: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%    </a:t>
                    </a:r>
                    <a:endParaRPr lang="ru-RU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манная</c:v>
                </c:pt>
                <c:pt idx="1">
                  <c:v>рисовая</c:v>
                </c:pt>
                <c:pt idx="2">
                  <c:v>кукурузная</c:v>
                </c:pt>
                <c:pt idx="3">
                  <c:v>другие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0.4230000000000001</c:v>
                </c:pt>
                <c:pt idx="1">
                  <c:v>0.19230000000000003</c:v>
                </c:pt>
                <c:pt idx="2">
                  <c:v>0.23100000000000001</c:v>
                </c:pt>
                <c:pt idx="3">
                  <c:v>0.15400000000000003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Почему?</c:v>
                </c:pt>
              </c:strCache>
            </c:strRef>
          </c:tx>
          <c:dLbls>
            <c:dLbl>
              <c:idx val="1"/>
              <c:layout>
                <c:manualLayout>
                  <c:x val="0.12300589764885013"/>
                  <c:y val="-0.2269670929420540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2074360799667794"/>
                  <c:y val="0.16062203405970765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вкусная</c:v>
                </c:pt>
                <c:pt idx="1">
                  <c:v>полезная</c:v>
                </c:pt>
                <c:pt idx="2">
                  <c:v>сладкая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0.1923</c:v>
                </c:pt>
                <c:pt idx="1">
                  <c:v>0.69230000000000003</c:v>
                </c:pt>
                <c:pt idx="2">
                  <c:v>0.1154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каши в столовой</c:v>
                </c:pt>
              </c:strCache>
            </c:strRef>
          </c:tx>
          <c:dLbls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манная</c:v>
                </c:pt>
                <c:pt idx="1">
                  <c:v>кукурузная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0.57700000000000007</c:v>
                </c:pt>
                <c:pt idx="1">
                  <c:v>0.4230000000000001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завтрак</c:v>
                </c:pt>
              </c:strCache>
            </c:strRef>
          </c:tx>
          <c:dLbls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0.73100000000000009</c:v>
                </c:pt>
                <c:pt idx="1">
                  <c:v>0.26900000000000002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Полезна ли</c:v>
                </c:pt>
              </c:strCache>
            </c:strRef>
          </c:tx>
          <c:dLbls>
            <c:dLbl>
              <c:idx val="0"/>
              <c:layout>
                <c:manualLayout>
                  <c:x val="-7.7130818523218677E-3"/>
                  <c:y val="-0.4522624245933959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</c:f>
              <c:strCache>
                <c:ptCount val="1"/>
                <c:pt idx="0">
                  <c:v>да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добавки</c:v>
                </c:pt>
              </c:strCache>
            </c:strRef>
          </c:tx>
          <c:dLbls>
            <c:dLbl>
              <c:idx val="0"/>
              <c:layout>
                <c:manualLayout>
                  <c:x val="-0.1947285985215832"/>
                  <c:y val="-9.6278984874696466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6632383278236462"/>
                  <c:y val="-0.1423187602171187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масло</c:v>
                </c:pt>
                <c:pt idx="1">
                  <c:v>варенье</c:v>
                </c:pt>
                <c:pt idx="2">
                  <c:v>фрукты</c:v>
                </c:pt>
                <c:pt idx="3">
                  <c:v>другое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0.53400000000000003</c:v>
                </c:pt>
                <c:pt idx="1">
                  <c:v>8.1600000000000006E-2</c:v>
                </c:pt>
                <c:pt idx="2">
                  <c:v>0.16900000000000001</c:v>
                </c:pt>
                <c:pt idx="3">
                  <c:v>0.1154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E96970-55AA-4D06-A083-7EA09D8A5BCD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041B96-C27B-42BE-9CE9-3EC63B3665AF}">
      <dgm:prSet phldrT="[Текст]"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жиры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A4774832-04BB-4664-9D6D-1116EA87A3DF}" type="parTrans" cxnId="{48D99351-B8B3-4332-9D5C-9799534F29FC}">
      <dgm:prSet/>
      <dgm:spPr/>
      <dgm:t>
        <a:bodyPr/>
        <a:lstStyle/>
        <a:p>
          <a:endParaRPr lang="ru-RU"/>
        </a:p>
      </dgm:t>
    </dgm:pt>
    <dgm:pt modelId="{3BEED1BB-5EA9-44AC-AA71-1383235EFDBA}" type="sibTrans" cxnId="{48D99351-B8B3-4332-9D5C-9799534F29FC}">
      <dgm:prSet/>
      <dgm:spPr/>
      <dgm:t>
        <a:bodyPr/>
        <a:lstStyle/>
        <a:p>
          <a:endParaRPr lang="ru-RU"/>
        </a:p>
      </dgm:t>
    </dgm:pt>
    <dgm:pt modelId="{BB8A476E-50C1-4D58-BA80-F6E3144CE9DC}">
      <dgm:prSet phldrT="[Текст]"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белки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37B8858F-7092-4319-8E79-B038EBFE0A41}" type="parTrans" cxnId="{0794DAD6-37EB-453A-8F91-98CFE87969BD}">
      <dgm:prSet/>
      <dgm:spPr/>
      <dgm:t>
        <a:bodyPr/>
        <a:lstStyle/>
        <a:p>
          <a:endParaRPr lang="ru-RU"/>
        </a:p>
      </dgm:t>
    </dgm:pt>
    <dgm:pt modelId="{7F679823-CD4C-465F-93C0-9C909F26DC77}" type="sibTrans" cxnId="{0794DAD6-37EB-453A-8F91-98CFE87969BD}">
      <dgm:prSet/>
      <dgm:spPr/>
      <dgm:t>
        <a:bodyPr/>
        <a:lstStyle/>
        <a:p>
          <a:endParaRPr lang="ru-RU"/>
        </a:p>
      </dgm:t>
    </dgm:pt>
    <dgm:pt modelId="{63B931A5-6268-4FEC-B8B0-064659C7B18B}">
      <dgm:prSet phldrT="[Текст]"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углеводы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18727D69-08C6-43DA-9A44-74E86B5AC131}" type="parTrans" cxnId="{FB09FB4C-7EF1-4E7E-80A1-BC88905BD3EE}">
      <dgm:prSet/>
      <dgm:spPr/>
      <dgm:t>
        <a:bodyPr/>
        <a:lstStyle/>
        <a:p>
          <a:endParaRPr lang="ru-RU"/>
        </a:p>
      </dgm:t>
    </dgm:pt>
    <dgm:pt modelId="{B7AD85D9-CC1E-4641-8EF8-0415D190A133}" type="sibTrans" cxnId="{FB09FB4C-7EF1-4E7E-80A1-BC88905BD3EE}">
      <dgm:prSet/>
      <dgm:spPr/>
      <dgm:t>
        <a:bodyPr/>
        <a:lstStyle/>
        <a:p>
          <a:endParaRPr lang="ru-RU"/>
        </a:p>
      </dgm:t>
    </dgm:pt>
    <dgm:pt modelId="{7D6F24BE-9874-4064-9585-8B41E710D643}">
      <dgm:prSet phldrT="[Текст]"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витамины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69FE2ABB-94DB-4A8D-A87C-111AB798C353}" type="parTrans" cxnId="{2CF8EFA9-B617-47D2-90A5-0205FA6E89DD}">
      <dgm:prSet/>
      <dgm:spPr/>
      <dgm:t>
        <a:bodyPr/>
        <a:lstStyle/>
        <a:p>
          <a:endParaRPr lang="ru-RU"/>
        </a:p>
      </dgm:t>
    </dgm:pt>
    <dgm:pt modelId="{9B43A762-AF52-49AE-B192-C36D0A83E77F}" type="sibTrans" cxnId="{2CF8EFA9-B617-47D2-90A5-0205FA6E89DD}">
      <dgm:prSet/>
      <dgm:spPr/>
      <dgm:t>
        <a:bodyPr/>
        <a:lstStyle/>
        <a:p>
          <a:endParaRPr lang="ru-RU"/>
        </a:p>
      </dgm:t>
    </dgm:pt>
    <dgm:pt modelId="{AB8FBAEA-6CD3-4A86-8D01-9F32D0729065}">
      <dgm:prSet phldrT="[Текст]"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крахмал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D74C2F6C-61FF-4F63-A8E2-3E7DA7DF2FA3}" type="parTrans" cxnId="{554788F5-8AC5-4FAC-AFAA-31BF32CDC32A}">
      <dgm:prSet/>
      <dgm:spPr/>
      <dgm:t>
        <a:bodyPr/>
        <a:lstStyle/>
        <a:p>
          <a:endParaRPr lang="ru-RU"/>
        </a:p>
      </dgm:t>
    </dgm:pt>
    <dgm:pt modelId="{52200633-60EA-48C4-A462-FB35103BB016}" type="sibTrans" cxnId="{554788F5-8AC5-4FAC-AFAA-31BF32CDC32A}">
      <dgm:prSet/>
      <dgm:spPr/>
      <dgm:t>
        <a:bodyPr/>
        <a:lstStyle/>
        <a:p>
          <a:endParaRPr lang="ru-RU"/>
        </a:p>
      </dgm:t>
    </dgm:pt>
    <dgm:pt modelId="{F56088E1-0E84-485F-AF17-DE4386F0B4AB}">
      <dgm:prSet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клетчатка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06CECA16-9E70-4190-A676-A5F5FA48ABC0}" type="parTrans" cxnId="{DCFE30BB-5493-43EF-8894-E3D3E787C9E9}">
      <dgm:prSet/>
      <dgm:spPr/>
      <dgm:t>
        <a:bodyPr/>
        <a:lstStyle/>
        <a:p>
          <a:endParaRPr lang="ru-RU"/>
        </a:p>
      </dgm:t>
    </dgm:pt>
    <dgm:pt modelId="{143F90FD-B3C6-447B-B025-8DC6348B52CD}" type="sibTrans" cxnId="{DCFE30BB-5493-43EF-8894-E3D3E787C9E9}">
      <dgm:prSet/>
      <dgm:spPr/>
      <dgm:t>
        <a:bodyPr/>
        <a:lstStyle/>
        <a:p>
          <a:endParaRPr lang="ru-RU"/>
        </a:p>
      </dgm:t>
    </dgm:pt>
    <dgm:pt modelId="{1687EBDB-807B-41D9-BE5E-89B6988775D3}">
      <dgm:prSet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минералы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95DDDC02-B01D-408B-B069-149F58DDEC4E}" type="parTrans" cxnId="{7CB1763F-93E5-4020-8D8E-54BB1C8DCD8E}">
      <dgm:prSet/>
      <dgm:spPr/>
      <dgm:t>
        <a:bodyPr/>
        <a:lstStyle/>
        <a:p>
          <a:endParaRPr lang="ru-RU"/>
        </a:p>
      </dgm:t>
    </dgm:pt>
    <dgm:pt modelId="{8DA9782E-7AF8-4C17-9AA6-4F76210CEC33}" type="sibTrans" cxnId="{7CB1763F-93E5-4020-8D8E-54BB1C8DCD8E}">
      <dgm:prSet/>
      <dgm:spPr/>
      <dgm:t>
        <a:bodyPr/>
        <a:lstStyle/>
        <a:p>
          <a:endParaRPr lang="ru-RU"/>
        </a:p>
      </dgm:t>
    </dgm:pt>
    <dgm:pt modelId="{FD87D0F0-28C4-4441-8F9B-6BB839DFAC1C}" type="pres">
      <dgm:prSet presAssocID="{83E96970-55AA-4D06-A083-7EA09D8A5BC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2AEF95-3E46-4789-B85A-5D7144B04E03}" type="pres">
      <dgm:prSet presAssocID="{97041B96-C27B-42BE-9CE9-3EC63B3665AF}" presName="node" presStyleLbl="node1" presStyleIdx="0" presStyleCnt="7" custScaleX="1192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F311A4-9969-435D-8DFB-7DD69F7785DE}" type="pres">
      <dgm:prSet presAssocID="{97041B96-C27B-42BE-9CE9-3EC63B3665AF}" presName="spNode" presStyleCnt="0"/>
      <dgm:spPr/>
    </dgm:pt>
    <dgm:pt modelId="{B1ED3D14-E02B-4D70-992B-784E85B8F4CD}" type="pres">
      <dgm:prSet presAssocID="{3BEED1BB-5EA9-44AC-AA71-1383235EFDBA}" presName="sibTrans" presStyleLbl="sibTrans1D1" presStyleIdx="0" presStyleCnt="7"/>
      <dgm:spPr/>
      <dgm:t>
        <a:bodyPr/>
        <a:lstStyle/>
        <a:p>
          <a:endParaRPr lang="ru-RU"/>
        </a:p>
      </dgm:t>
    </dgm:pt>
    <dgm:pt modelId="{A03DD9EF-F11F-491E-8D66-141A9F17FA43}" type="pres">
      <dgm:prSet presAssocID="{BB8A476E-50C1-4D58-BA80-F6E3144CE9DC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4CD130-98DB-4304-B4E9-A6357D12F526}" type="pres">
      <dgm:prSet presAssocID="{BB8A476E-50C1-4D58-BA80-F6E3144CE9DC}" presName="spNode" presStyleCnt="0"/>
      <dgm:spPr/>
    </dgm:pt>
    <dgm:pt modelId="{9F22FB62-7A20-4796-B011-B83207B2A07E}" type="pres">
      <dgm:prSet presAssocID="{7F679823-CD4C-465F-93C0-9C909F26DC77}" presName="sibTrans" presStyleLbl="sibTrans1D1" presStyleIdx="1" presStyleCnt="7"/>
      <dgm:spPr/>
      <dgm:t>
        <a:bodyPr/>
        <a:lstStyle/>
        <a:p>
          <a:endParaRPr lang="ru-RU"/>
        </a:p>
      </dgm:t>
    </dgm:pt>
    <dgm:pt modelId="{D58B3A17-1ECE-4F1C-A929-83821AF01EAA}" type="pres">
      <dgm:prSet presAssocID="{63B931A5-6268-4FEC-B8B0-064659C7B18B}" presName="node" presStyleLbl="node1" presStyleIdx="2" presStyleCnt="7" custScaleX="136486" custRadScaleRad="96573" custRadScaleInc="-31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87C9F9-B3CF-4C00-97EF-54BEDA84FDD4}" type="pres">
      <dgm:prSet presAssocID="{63B931A5-6268-4FEC-B8B0-064659C7B18B}" presName="spNode" presStyleCnt="0"/>
      <dgm:spPr/>
    </dgm:pt>
    <dgm:pt modelId="{E6AD711E-95E1-4712-BC6C-CDF1F2C2AD7D}" type="pres">
      <dgm:prSet presAssocID="{B7AD85D9-CC1E-4641-8EF8-0415D190A133}" presName="sibTrans" presStyleLbl="sibTrans1D1" presStyleIdx="2" presStyleCnt="7"/>
      <dgm:spPr/>
      <dgm:t>
        <a:bodyPr/>
        <a:lstStyle/>
        <a:p>
          <a:endParaRPr lang="ru-RU"/>
        </a:p>
      </dgm:t>
    </dgm:pt>
    <dgm:pt modelId="{9A2CBB24-87EE-4A43-9EFC-311762F03CB3}" type="pres">
      <dgm:prSet presAssocID="{7D6F24BE-9874-4064-9585-8B41E710D643}" presName="node" presStyleLbl="node1" presStyleIdx="3" presStyleCnt="7" custScaleX="154365" custRadScaleRad="93243" custRadScaleInc="-374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F81B43-7D62-4CF1-8B03-6B81C4BCB742}" type="pres">
      <dgm:prSet presAssocID="{7D6F24BE-9874-4064-9585-8B41E710D643}" presName="spNode" presStyleCnt="0"/>
      <dgm:spPr/>
    </dgm:pt>
    <dgm:pt modelId="{05D52DFD-FF0D-4E37-B7B1-FB8426C93319}" type="pres">
      <dgm:prSet presAssocID="{9B43A762-AF52-49AE-B192-C36D0A83E77F}" presName="sibTrans" presStyleLbl="sibTrans1D1" presStyleIdx="3" presStyleCnt="7"/>
      <dgm:spPr/>
      <dgm:t>
        <a:bodyPr/>
        <a:lstStyle/>
        <a:p>
          <a:endParaRPr lang="ru-RU"/>
        </a:p>
      </dgm:t>
    </dgm:pt>
    <dgm:pt modelId="{884D6445-7C67-462F-938D-20BEF0AFD07B}" type="pres">
      <dgm:prSet presAssocID="{AB8FBAEA-6CD3-4A86-8D01-9F32D0729065}" presName="node" presStyleLbl="node1" presStyleIdx="4" presStyleCnt="7" custScaleX="136059" custRadScaleRad="94312" custRadScaleInc="434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F7449-2146-4D82-8AA2-115A4B48BD2E}" type="pres">
      <dgm:prSet presAssocID="{AB8FBAEA-6CD3-4A86-8D01-9F32D0729065}" presName="spNode" presStyleCnt="0"/>
      <dgm:spPr/>
    </dgm:pt>
    <dgm:pt modelId="{E696542B-448C-4C7B-B26C-9060127D00FD}" type="pres">
      <dgm:prSet presAssocID="{52200633-60EA-48C4-A462-FB35103BB016}" presName="sibTrans" presStyleLbl="sibTrans1D1" presStyleIdx="4" presStyleCnt="7"/>
      <dgm:spPr/>
      <dgm:t>
        <a:bodyPr/>
        <a:lstStyle/>
        <a:p>
          <a:endParaRPr lang="ru-RU"/>
        </a:p>
      </dgm:t>
    </dgm:pt>
    <dgm:pt modelId="{6558F1C9-6F3C-49DA-97D6-5F6A9108A9C6}" type="pres">
      <dgm:prSet presAssocID="{F56088E1-0E84-485F-AF17-DE4386F0B4AB}" presName="node" presStyleLbl="node1" presStyleIdx="5" presStyleCnt="7" custScaleX="137902" custRadScaleRad="98086" custRadScaleInc="320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F3152E-5D8A-45FB-8385-A188CE99F62D}" type="pres">
      <dgm:prSet presAssocID="{F56088E1-0E84-485F-AF17-DE4386F0B4AB}" presName="spNode" presStyleCnt="0"/>
      <dgm:spPr/>
    </dgm:pt>
    <dgm:pt modelId="{E2E30760-5A4B-47D1-96C8-54D8ADB5DE76}" type="pres">
      <dgm:prSet presAssocID="{143F90FD-B3C6-447B-B025-8DC6348B52CD}" presName="sibTrans" presStyleLbl="sibTrans1D1" presStyleIdx="5" presStyleCnt="7"/>
      <dgm:spPr/>
      <dgm:t>
        <a:bodyPr/>
        <a:lstStyle/>
        <a:p>
          <a:endParaRPr lang="ru-RU"/>
        </a:p>
      </dgm:t>
    </dgm:pt>
    <dgm:pt modelId="{758478E6-C158-43AB-A891-A0A9E222B021}" type="pres">
      <dgm:prSet presAssocID="{1687EBDB-807B-41D9-BE5E-89B6988775D3}" presName="node" presStyleLbl="node1" presStyleIdx="6" presStyleCnt="7" custScaleX="144493" custRadScaleRad="102364" custRadScaleInc="-54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0FC431-B49D-4BE7-A8A2-AD8048F3001B}" type="pres">
      <dgm:prSet presAssocID="{1687EBDB-807B-41D9-BE5E-89B6988775D3}" presName="spNode" presStyleCnt="0"/>
      <dgm:spPr/>
    </dgm:pt>
    <dgm:pt modelId="{22C9B9BF-8A3E-453F-B50F-F607B6EF0077}" type="pres">
      <dgm:prSet presAssocID="{8DA9782E-7AF8-4C17-9AA6-4F76210CEC33}" presName="sibTrans" presStyleLbl="sibTrans1D1" presStyleIdx="6" presStyleCnt="7"/>
      <dgm:spPr/>
      <dgm:t>
        <a:bodyPr/>
        <a:lstStyle/>
        <a:p>
          <a:endParaRPr lang="ru-RU"/>
        </a:p>
      </dgm:t>
    </dgm:pt>
  </dgm:ptLst>
  <dgm:cxnLst>
    <dgm:cxn modelId="{FD0DF639-6C68-4AE8-930E-D10761F8BE1B}" type="presOf" srcId="{143F90FD-B3C6-447B-B025-8DC6348B52CD}" destId="{E2E30760-5A4B-47D1-96C8-54D8ADB5DE76}" srcOrd="0" destOrd="0" presId="urn:microsoft.com/office/officeart/2005/8/layout/cycle6"/>
    <dgm:cxn modelId="{4BAFA8B9-345C-43BF-A855-6C72E8C6300D}" type="presOf" srcId="{3BEED1BB-5EA9-44AC-AA71-1383235EFDBA}" destId="{B1ED3D14-E02B-4D70-992B-784E85B8F4CD}" srcOrd="0" destOrd="0" presId="urn:microsoft.com/office/officeart/2005/8/layout/cycle6"/>
    <dgm:cxn modelId="{0794DAD6-37EB-453A-8F91-98CFE87969BD}" srcId="{83E96970-55AA-4D06-A083-7EA09D8A5BCD}" destId="{BB8A476E-50C1-4D58-BA80-F6E3144CE9DC}" srcOrd="1" destOrd="0" parTransId="{37B8858F-7092-4319-8E79-B038EBFE0A41}" sibTransId="{7F679823-CD4C-465F-93C0-9C909F26DC77}"/>
    <dgm:cxn modelId="{A4B0FF9F-36A5-4C45-B2A7-003D305C6BF1}" type="presOf" srcId="{52200633-60EA-48C4-A462-FB35103BB016}" destId="{E696542B-448C-4C7B-B26C-9060127D00FD}" srcOrd="0" destOrd="0" presId="urn:microsoft.com/office/officeart/2005/8/layout/cycle6"/>
    <dgm:cxn modelId="{7CB1763F-93E5-4020-8D8E-54BB1C8DCD8E}" srcId="{83E96970-55AA-4D06-A083-7EA09D8A5BCD}" destId="{1687EBDB-807B-41D9-BE5E-89B6988775D3}" srcOrd="6" destOrd="0" parTransId="{95DDDC02-B01D-408B-B069-149F58DDEC4E}" sibTransId="{8DA9782E-7AF8-4C17-9AA6-4F76210CEC33}"/>
    <dgm:cxn modelId="{DCFE30BB-5493-43EF-8894-E3D3E787C9E9}" srcId="{83E96970-55AA-4D06-A083-7EA09D8A5BCD}" destId="{F56088E1-0E84-485F-AF17-DE4386F0B4AB}" srcOrd="5" destOrd="0" parTransId="{06CECA16-9E70-4190-A676-A5F5FA48ABC0}" sibTransId="{143F90FD-B3C6-447B-B025-8DC6348B52CD}"/>
    <dgm:cxn modelId="{48D99351-B8B3-4332-9D5C-9799534F29FC}" srcId="{83E96970-55AA-4D06-A083-7EA09D8A5BCD}" destId="{97041B96-C27B-42BE-9CE9-3EC63B3665AF}" srcOrd="0" destOrd="0" parTransId="{A4774832-04BB-4664-9D6D-1116EA87A3DF}" sibTransId="{3BEED1BB-5EA9-44AC-AA71-1383235EFDBA}"/>
    <dgm:cxn modelId="{485C3021-021D-45FB-AC41-FE1BD81E995E}" type="presOf" srcId="{B7AD85D9-CC1E-4641-8EF8-0415D190A133}" destId="{E6AD711E-95E1-4712-BC6C-CDF1F2C2AD7D}" srcOrd="0" destOrd="0" presId="urn:microsoft.com/office/officeart/2005/8/layout/cycle6"/>
    <dgm:cxn modelId="{554788F5-8AC5-4FAC-AFAA-31BF32CDC32A}" srcId="{83E96970-55AA-4D06-A083-7EA09D8A5BCD}" destId="{AB8FBAEA-6CD3-4A86-8D01-9F32D0729065}" srcOrd="4" destOrd="0" parTransId="{D74C2F6C-61FF-4F63-A8E2-3E7DA7DF2FA3}" sibTransId="{52200633-60EA-48C4-A462-FB35103BB016}"/>
    <dgm:cxn modelId="{1E7341FB-B6BC-4737-B7C9-A24B274A1251}" type="presOf" srcId="{BB8A476E-50C1-4D58-BA80-F6E3144CE9DC}" destId="{A03DD9EF-F11F-491E-8D66-141A9F17FA43}" srcOrd="0" destOrd="0" presId="urn:microsoft.com/office/officeart/2005/8/layout/cycle6"/>
    <dgm:cxn modelId="{3F1C8D9F-3E81-4A14-91A7-67836B68B93E}" type="presOf" srcId="{1687EBDB-807B-41D9-BE5E-89B6988775D3}" destId="{758478E6-C158-43AB-A891-A0A9E222B021}" srcOrd="0" destOrd="0" presId="urn:microsoft.com/office/officeart/2005/8/layout/cycle6"/>
    <dgm:cxn modelId="{29916141-7474-4A63-84D6-07F6CD77D456}" type="presOf" srcId="{F56088E1-0E84-485F-AF17-DE4386F0B4AB}" destId="{6558F1C9-6F3C-49DA-97D6-5F6A9108A9C6}" srcOrd="0" destOrd="0" presId="urn:microsoft.com/office/officeart/2005/8/layout/cycle6"/>
    <dgm:cxn modelId="{C11CD525-9C05-4D04-BF54-979A55C02351}" type="presOf" srcId="{83E96970-55AA-4D06-A083-7EA09D8A5BCD}" destId="{FD87D0F0-28C4-4441-8F9B-6BB839DFAC1C}" srcOrd="0" destOrd="0" presId="urn:microsoft.com/office/officeart/2005/8/layout/cycle6"/>
    <dgm:cxn modelId="{FB09FB4C-7EF1-4E7E-80A1-BC88905BD3EE}" srcId="{83E96970-55AA-4D06-A083-7EA09D8A5BCD}" destId="{63B931A5-6268-4FEC-B8B0-064659C7B18B}" srcOrd="2" destOrd="0" parTransId="{18727D69-08C6-43DA-9A44-74E86B5AC131}" sibTransId="{B7AD85D9-CC1E-4641-8EF8-0415D190A133}"/>
    <dgm:cxn modelId="{2CF8EFA9-B617-47D2-90A5-0205FA6E89DD}" srcId="{83E96970-55AA-4D06-A083-7EA09D8A5BCD}" destId="{7D6F24BE-9874-4064-9585-8B41E710D643}" srcOrd="3" destOrd="0" parTransId="{69FE2ABB-94DB-4A8D-A87C-111AB798C353}" sibTransId="{9B43A762-AF52-49AE-B192-C36D0A83E77F}"/>
    <dgm:cxn modelId="{423ACA84-6D0B-4443-A6B8-87EC36AC86CC}" type="presOf" srcId="{97041B96-C27B-42BE-9CE9-3EC63B3665AF}" destId="{FB2AEF95-3E46-4789-B85A-5D7144B04E03}" srcOrd="0" destOrd="0" presId="urn:microsoft.com/office/officeart/2005/8/layout/cycle6"/>
    <dgm:cxn modelId="{D3B2E293-5886-4CDE-BAAE-8C6F8AF882F4}" type="presOf" srcId="{7D6F24BE-9874-4064-9585-8B41E710D643}" destId="{9A2CBB24-87EE-4A43-9EFC-311762F03CB3}" srcOrd="0" destOrd="0" presId="urn:microsoft.com/office/officeart/2005/8/layout/cycle6"/>
    <dgm:cxn modelId="{8036FDC6-30EA-46D0-93FD-9259EF04899A}" type="presOf" srcId="{7F679823-CD4C-465F-93C0-9C909F26DC77}" destId="{9F22FB62-7A20-4796-B011-B83207B2A07E}" srcOrd="0" destOrd="0" presId="urn:microsoft.com/office/officeart/2005/8/layout/cycle6"/>
    <dgm:cxn modelId="{8B48D0A8-504E-4A99-80C0-B0CE4CC1498C}" type="presOf" srcId="{63B931A5-6268-4FEC-B8B0-064659C7B18B}" destId="{D58B3A17-1ECE-4F1C-A929-83821AF01EAA}" srcOrd="0" destOrd="0" presId="urn:microsoft.com/office/officeart/2005/8/layout/cycle6"/>
    <dgm:cxn modelId="{DC5E9972-3CFF-453B-9D1E-6E56DC78EA33}" type="presOf" srcId="{9B43A762-AF52-49AE-B192-C36D0A83E77F}" destId="{05D52DFD-FF0D-4E37-B7B1-FB8426C93319}" srcOrd="0" destOrd="0" presId="urn:microsoft.com/office/officeart/2005/8/layout/cycle6"/>
    <dgm:cxn modelId="{6D05352B-2784-4017-81BA-280EE5D97FA6}" type="presOf" srcId="{8DA9782E-7AF8-4C17-9AA6-4F76210CEC33}" destId="{22C9B9BF-8A3E-453F-B50F-F607B6EF0077}" srcOrd="0" destOrd="0" presId="urn:microsoft.com/office/officeart/2005/8/layout/cycle6"/>
    <dgm:cxn modelId="{1EB360C5-1EAE-465E-8E55-E03CD5C2CAA8}" type="presOf" srcId="{AB8FBAEA-6CD3-4A86-8D01-9F32D0729065}" destId="{884D6445-7C67-462F-938D-20BEF0AFD07B}" srcOrd="0" destOrd="0" presId="urn:microsoft.com/office/officeart/2005/8/layout/cycle6"/>
    <dgm:cxn modelId="{36F3C854-2439-48D9-9893-59F8E5EF12A2}" type="presParOf" srcId="{FD87D0F0-28C4-4441-8F9B-6BB839DFAC1C}" destId="{FB2AEF95-3E46-4789-B85A-5D7144B04E03}" srcOrd="0" destOrd="0" presId="urn:microsoft.com/office/officeart/2005/8/layout/cycle6"/>
    <dgm:cxn modelId="{8AF21450-5B9F-4DA6-8AC2-C256B62AA206}" type="presParOf" srcId="{FD87D0F0-28C4-4441-8F9B-6BB839DFAC1C}" destId="{28F311A4-9969-435D-8DFB-7DD69F7785DE}" srcOrd="1" destOrd="0" presId="urn:microsoft.com/office/officeart/2005/8/layout/cycle6"/>
    <dgm:cxn modelId="{9A6340ED-C31A-4E6E-A178-C9BADD6470BA}" type="presParOf" srcId="{FD87D0F0-28C4-4441-8F9B-6BB839DFAC1C}" destId="{B1ED3D14-E02B-4D70-992B-784E85B8F4CD}" srcOrd="2" destOrd="0" presId="urn:microsoft.com/office/officeart/2005/8/layout/cycle6"/>
    <dgm:cxn modelId="{323D0E4E-F7AF-4575-8186-A3D708DF9092}" type="presParOf" srcId="{FD87D0F0-28C4-4441-8F9B-6BB839DFAC1C}" destId="{A03DD9EF-F11F-491E-8D66-141A9F17FA43}" srcOrd="3" destOrd="0" presId="urn:microsoft.com/office/officeart/2005/8/layout/cycle6"/>
    <dgm:cxn modelId="{61CB2CAC-A48C-40A0-806C-8BAA90881F1C}" type="presParOf" srcId="{FD87D0F0-28C4-4441-8F9B-6BB839DFAC1C}" destId="{0A4CD130-98DB-4304-B4E9-A6357D12F526}" srcOrd="4" destOrd="0" presId="urn:microsoft.com/office/officeart/2005/8/layout/cycle6"/>
    <dgm:cxn modelId="{1184625C-6A14-4AD1-84DB-0450A42A1957}" type="presParOf" srcId="{FD87D0F0-28C4-4441-8F9B-6BB839DFAC1C}" destId="{9F22FB62-7A20-4796-B011-B83207B2A07E}" srcOrd="5" destOrd="0" presId="urn:microsoft.com/office/officeart/2005/8/layout/cycle6"/>
    <dgm:cxn modelId="{BE484068-3E15-4D6C-9B08-2F01983D1C19}" type="presParOf" srcId="{FD87D0F0-28C4-4441-8F9B-6BB839DFAC1C}" destId="{D58B3A17-1ECE-4F1C-A929-83821AF01EAA}" srcOrd="6" destOrd="0" presId="urn:microsoft.com/office/officeart/2005/8/layout/cycle6"/>
    <dgm:cxn modelId="{F9E2F631-447A-457F-9AF7-01DCF65C5854}" type="presParOf" srcId="{FD87D0F0-28C4-4441-8F9B-6BB839DFAC1C}" destId="{EF87C9F9-B3CF-4C00-97EF-54BEDA84FDD4}" srcOrd="7" destOrd="0" presId="urn:microsoft.com/office/officeart/2005/8/layout/cycle6"/>
    <dgm:cxn modelId="{7BD562BB-5973-4AFD-A66D-FAF3599D18B0}" type="presParOf" srcId="{FD87D0F0-28C4-4441-8F9B-6BB839DFAC1C}" destId="{E6AD711E-95E1-4712-BC6C-CDF1F2C2AD7D}" srcOrd="8" destOrd="0" presId="urn:microsoft.com/office/officeart/2005/8/layout/cycle6"/>
    <dgm:cxn modelId="{CAAEC39E-5388-490F-9A52-F46AB5E274E8}" type="presParOf" srcId="{FD87D0F0-28C4-4441-8F9B-6BB839DFAC1C}" destId="{9A2CBB24-87EE-4A43-9EFC-311762F03CB3}" srcOrd="9" destOrd="0" presId="urn:microsoft.com/office/officeart/2005/8/layout/cycle6"/>
    <dgm:cxn modelId="{1F151304-E868-4265-83CA-01624B867F95}" type="presParOf" srcId="{FD87D0F0-28C4-4441-8F9B-6BB839DFAC1C}" destId="{5DF81B43-7D62-4CF1-8B03-6B81C4BCB742}" srcOrd="10" destOrd="0" presId="urn:microsoft.com/office/officeart/2005/8/layout/cycle6"/>
    <dgm:cxn modelId="{3702B8BF-092D-40D9-81CD-4B9142AD4117}" type="presParOf" srcId="{FD87D0F0-28C4-4441-8F9B-6BB839DFAC1C}" destId="{05D52DFD-FF0D-4E37-B7B1-FB8426C93319}" srcOrd="11" destOrd="0" presId="urn:microsoft.com/office/officeart/2005/8/layout/cycle6"/>
    <dgm:cxn modelId="{4D5EE84C-D62D-4C9C-8784-C15E08D2E6FB}" type="presParOf" srcId="{FD87D0F0-28C4-4441-8F9B-6BB839DFAC1C}" destId="{884D6445-7C67-462F-938D-20BEF0AFD07B}" srcOrd="12" destOrd="0" presId="urn:microsoft.com/office/officeart/2005/8/layout/cycle6"/>
    <dgm:cxn modelId="{B809D9F9-7E34-4B0D-BED3-EA57E517D04F}" type="presParOf" srcId="{FD87D0F0-28C4-4441-8F9B-6BB839DFAC1C}" destId="{2C4F7449-2146-4D82-8AA2-115A4B48BD2E}" srcOrd="13" destOrd="0" presId="urn:microsoft.com/office/officeart/2005/8/layout/cycle6"/>
    <dgm:cxn modelId="{6FACCE34-03ED-4543-AAC0-CD5AA7F6CFEE}" type="presParOf" srcId="{FD87D0F0-28C4-4441-8F9B-6BB839DFAC1C}" destId="{E696542B-448C-4C7B-B26C-9060127D00FD}" srcOrd="14" destOrd="0" presId="urn:microsoft.com/office/officeart/2005/8/layout/cycle6"/>
    <dgm:cxn modelId="{9CC944E5-13D2-4191-AF8C-B2DDABE6FA1E}" type="presParOf" srcId="{FD87D0F0-28C4-4441-8F9B-6BB839DFAC1C}" destId="{6558F1C9-6F3C-49DA-97D6-5F6A9108A9C6}" srcOrd="15" destOrd="0" presId="urn:microsoft.com/office/officeart/2005/8/layout/cycle6"/>
    <dgm:cxn modelId="{9628E036-2029-4CE0-B98E-6DBA3D02A275}" type="presParOf" srcId="{FD87D0F0-28C4-4441-8F9B-6BB839DFAC1C}" destId="{DEF3152E-5D8A-45FB-8385-A188CE99F62D}" srcOrd="16" destOrd="0" presId="urn:microsoft.com/office/officeart/2005/8/layout/cycle6"/>
    <dgm:cxn modelId="{AA62D1D5-CD7A-40B8-866C-4DD87A6AC643}" type="presParOf" srcId="{FD87D0F0-28C4-4441-8F9B-6BB839DFAC1C}" destId="{E2E30760-5A4B-47D1-96C8-54D8ADB5DE76}" srcOrd="17" destOrd="0" presId="urn:microsoft.com/office/officeart/2005/8/layout/cycle6"/>
    <dgm:cxn modelId="{4FCBEB79-D68C-4757-918E-254E0FC31CAF}" type="presParOf" srcId="{FD87D0F0-28C4-4441-8F9B-6BB839DFAC1C}" destId="{758478E6-C158-43AB-A891-A0A9E222B021}" srcOrd="18" destOrd="0" presId="urn:microsoft.com/office/officeart/2005/8/layout/cycle6"/>
    <dgm:cxn modelId="{99B505AD-C3F8-457B-90FC-00E391E020E4}" type="presParOf" srcId="{FD87D0F0-28C4-4441-8F9B-6BB839DFAC1C}" destId="{000FC431-B49D-4BE7-A8A2-AD8048F3001B}" srcOrd="19" destOrd="0" presId="urn:microsoft.com/office/officeart/2005/8/layout/cycle6"/>
    <dgm:cxn modelId="{18068EAF-F04D-4296-A3F5-311F61028371}" type="presParOf" srcId="{FD87D0F0-28C4-4441-8F9B-6BB839DFAC1C}" destId="{22C9B9BF-8A3E-453F-B50F-F607B6EF0077}" srcOrd="2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AEF95-3E46-4789-B85A-5D7144B04E03}">
      <dsp:nvSpPr>
        <dsp:cNvPr id="0" name=""/>
        <dsp:cNvSpPr/>
      </dsp:nvSpPr>
      <dsp:spPr>
        <a:xfrm>
          <a:off x="2983870" y="666"/>
          <a:ext cx="1602614" cy="8734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жиры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26510" y="43306"/>
        <a:ext cx="1517334" cy="788203"/>
      </dsp:txXfrm>
    </dsp:sp>
    <dsp:sp modelId="{B1ED3D14-E02B-4D70-992B-784E85B8F4CD}">
      <dsp:nvSpPr>
        <dsp:cNvPr id="0" name=""/>
        <dsp:cNvSpPr/>
      </dsp:nvSpPr>
      <dsp:spPr>
        <a:xfrm>
          <a:off x="1290760" y="437408"/>
          <a:ext cx="4988832" cy="4988832"/>
        </a:xfrm>
        <a:custGeom>
          <a:avLst/>
          <a:gdLst/>
          <a:ahLst/>
          <a:cxnLst/>
          <a:rect l="0" t="0" r="0" b="0"/>
          <a:pathLst>
            <a:path>
              <a:moveTo>
                <a:pt x="3303218" y="134765"/>
              </a:moveTo>
              <a:arcTo wR="2494416" hR="2494416" stAng="17335191" swAng="107422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3DD9EF-F11F-491E-8D66-141A9F17FA43}">
      <dsp:nvSpPr>
        <dsp:cNvPr id="0" name=""/>
        <dsp:cNvSpPr/>
      </dsp:nvSpPr>
      <dsp:spPr>
        <a:xfrm>
          <a:off x="5063479" y="939839"/>
          <a:ext cx="1343821" cy="8734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белки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06119" y="982479"/>
        <a:ext cx="1258541" cy="788203"/>
      </dsp:txXfrm>
    </dsp:sp>
    <dsp:sp modelId="{9F22FB62-7A20-4796-B011-B83207B2A07E}">
      <dsp:nvSpPr>
        <dsp:cNvPr id="0" name=""/>
        <dsp:cNvSpPr/>
      </dsp:nvSpPr>
      <dsp:spPr>
        <a:xfrm>
          <a:off x="1203136" y="242289"/>
          <a:ext cx="4988832" cy="4988832"/>
        </a:xfrm>
        <a:custGeom>
          <a:avLst/>
          <a:gdLst/>
          <a:ahLst/>
          <a:cxnLst/>
          <a:rect l="0" t="0" r="0" b="0"/>
          <a:pathLst>
            <a:path>
              <a:moveTo>
                <a:pt x="4815351" y="1580428"/>
              </a:moveTo>
              <a:arcTo wR="2494416" hR="2494416" stAng="20310324" swAng="137444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8B3A17-1ECE-4F1C-A929-83821AF01EAA}">
      <dsp:nvSpPr>
        <dsp:cNvPr id="0" name=""/>
        <dsp:cNvSpPr/>
      </dsp:nvSpPr>
      <dsp:spPr>
        <a:xfrm>
          <a:off x="5256594" y="2808310"/>
          <a:ext cx="1834127" cy="8734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углеводы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99234" y="2850950"/>
        <a:ext cx="1748847" cy="788203"/>
      </dsp:txXfrm>
    </dsp:sp>
    <dsp:sp modelId="{E6AD711E-95E1-4712-BC6C-CDF1F2C2AD7D}">
      <dsp:nvSpPr>
        <dsp:cNvPr id="0" name=""/>
        <dsp:cNvSpPr/>
      </dsp:nvSpPr>
      <dsp:spPr>
        <a:xfrm>
          <a:off x="1294254" y="188581"/>
          <a:ext cx="4988832" cy="4988832"/>
        </a:xfrm>
        <a:custGeom>
          <a:avLst/>
          <a:gdLst/>
          <a:ahLst/>
          <a:cxnLst/>
          <a:rect l="0" t="0" r="0" b="0"/>
          <a:pathLst>
            <a:path>
              <a:moveTo>
                <a:pt x="4776312" y="3501918"/>
              </a:moveTo>
              <a:arcTo wR="2494416" hR="2494416" stAng="1429344" swAng="129220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2CBB24-87EE-4A43-9EFC-311762F03CB3}">
      <dsp:nvSpPr>
        <dsp:cNvPr id="0" name=""/>
        <dsp:cNvSpPr/>
      </dsp:nvSpPr>
      <dsp:spPr>
        <a:xfrm>
          <a:off x="3985330" y="4464507"/>
          <a:ext cx="2074389" cy="8734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витамины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027970" y="4507147"/>
        <a:ext cx="1989109" cy="788203"/>
      </dsp:txXfrm>
    </dsp:sp>
    <dsp:sp modelId="{05D52DFD-FF0D-4E37-B7B1-FB8426C93319}">
      <dsp:nvSpPr>
        <dsp:cNvPr id="0" name=""/>
        <dsp:cNvSpPr/>
      </dsp:nvSpPr>
      <dsp:spPr>
        <a:xfrm>
          <a:off x="1180315" y="279645"/>
          <a:ext cx="4988832" cy="4988832"/>
        </a:xfrm>
        <a:custGeom>
          <a:avLst/>
          <a:gdLst/>
          <a:ahLst/>
          <a:cxnLst/>
          <a:rect l="0" t="0" r="0" b="0"/>
          <a:pathLst>
            <a:path>
              <a:moveTo>
                <a:pt x="2799330" y="4970126"/>
              </a:moveTo>
              <a:arcTo wR="2494416" hR="2494416" stAng="4978720" swAng="77536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4D6445-7C67-462F-938D-20BEF0AFD07B}">
      <dsp:nvSpPr>
        <dsp:cNvPr id="0" name=""/>
        <dsp:cNvSpPr/>
      </dsp:nvSpPr>
      <dsp:spPr>
        <a:xfrm>
          <a:off x="1584180" y="4464487"/>
          <a:ext cx="1828389" cy="8734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крахмал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26820" y="4507127"/>
        <a:ext cx="1743109" cy="788203"/>
      </dsp:txXfrm>
    </dsp:sp>
    <dsp:sp modelId="{E696542B-448C-4C7B-B26C-9060127D00FD}">
      <dsp:nvSpPr>
        <dsp:cNvPr id="0" name=""/>
        <dsp:cNvSpPr/>
      </dsp:nvSpPr>
      <dsp:spPr>
        <a:xfrm>
          <a:off x="1244299" y="181093"/>
          <a:ext cx="4988832" cy="4988832"/>
        </a:xfrm>
        <a:custGeom>
          <a:avLst/>
          <a:gdLst/>
          <a:ahLst/>
          <a:cxnLst/>
          <a:rect l="0" t="0" r="0" b="0"/>
          <a:pathLst>
            <a:path>
              <a:moveTo>
                <a:pt x="749296" y="4276737"/>
              </a:moveTo>
              <a:arcTo wR="2494416" hR="2494416" stAng="8063746" swAng="129560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58F1C9-6F3C-49DA-97D6-5F6A9108A9C6}">
      <dsp:nvSpPr>
        <dsp:cNvPr id="0" name=""/>
        <dsp:cNvSpPr/>
      </dsp:nvSpPr>
      <dsp:spPr>
        <a:xfrm>
          <a:off x="432058" y="2808310"/>
          <a:ext cx="1853156" cy="8734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клетчатка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4698" y="2850950"/>
        <a:ext cx="1767876" cy="788203"/>
      </dsp:txXfrm>
    </dsp:sp>
    <dsp:sp modelId="{E2E30760-5A4B-47D1-96C8-54D8ADB5DE76}">
      <dsp:nvSpPr>
        <dsp:cNvPr id="0" name=""/>
        <dsp:cNvSpPr/>
      </dsp:nvSpPr>
      <dsp:spPr>
        <a:xfrm>
          <a:off x="1337884" y="177362"/>
          <a:ext cx="4988832" cy="4988832"/>
        </a:xfrm>
        <a:custGeom>
          <a:avLst/>
          <a:gdLst/>
          <a:ahLst/>
          <a:cxnLst/>
          <a:rect l="0" t="0" r="0" b="0"/>
          <a:pathLst>
            <a:path>
              <a:moveTo>
                <a:pt x="3206" y="2620862"/>
              </a:moveTo>
              <a:arcTo wR="2494416" hR="2494416" stAng="10625659" swAng="137369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8478E6-C158-43AB-A891-A0A9E222B021}">
      <dsp:nvSpPr>
        <dsp:cNvPr id="0" name=""/>
        <dsp:cNvSpPr/>
      </dsp:nvSpPr>
      <dsp:spPr>
        <a:xfrm>
          <a:off x="792093" y="936108"/>
          <a:ext cx="1941727" cy="8734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минералы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34733" y="978748"/>
        <a:ext cx="1856447" cy="788203"/>
      </dsp:txXfrm>
    </dsp:sp>
    <dsp:sp modelId="{22C9B9BF-8A3E-453F-B50F-F607B6EF0077}">
      <dsp:nvSpPr>
        <dsp:cNvPr id="0" name=""/>
        <dsp:cNvSpPr/>
      </dsp:nvSpPr>
      <dsp:spPr>
        <a:xfrm>
          <a:off x="1125727" y="487103"/>
          <a:ext cx="4988832" cy="4988832"/>
        </a:xfrm>
        <a:custGeom>
          <a:avLst/>
          <a:gdLst/>
          <a:ahLst/>
          <a:cxnLst/>
          <a:rect l="0" t="0" r="0" b="0"/>
          <a:pathLst>
            <a:path>
              <a:moveTo>
                <a:pt x="1073848" y="444025"/>
              </a:moveTo>
              <a:arcTo wR="2494416" hR="2494416" stAng="14117083" swAng="118420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5D949-118F-4350-A0CE-430256F81DDE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98AB72-2D5B-4B8D-A4B2-761362A50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14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8AB72-2D5B-4B8D-A4B2-761362A501E8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091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3A8C4C47-FB38-4BA0-BFA5-00C96B2838E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7244D-D0A4-4D16-9722-DCD62B831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C4C47-FB38-4BA0-BFA5-00C96B2838E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7244D-D0A4-4D16-9722-DCD62B831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C4C47-FB38-4BA0-BFA5-00C96B2838E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7244D-D0A4-4D16-9722-DCD62B831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C4C47-FB38-4BA0-BFA5-00C96B2838E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7244D-D0A4-4D16-9722-DCD62B8319F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C4C47-FB38-4BA0-BFA5-00C96B2838E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7244D-D0A4-4D16-9722-DCD62B8319F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C4C47-FB38-4BA0-BFA5-00C96B2838E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7244D-D0A4-4D16-9722-DCD62B8319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C4C47-FB38-4BA0-BFA5-00C96B2838E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7244D-D0A4-4D16-9722-DCD62B831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C4C47-FB38-4BA0-BFA5-00C96B2838E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7244D-D0A4-4D16-9722-DCD62B8319F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C4C47-FB38-4BA0-BFA5-00C96B2838E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7244D-D0A4-4D16-9722-DCD62B831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C4C47-FB38-4BA0-BFA5-00C96B2838E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7244D-D0A4-4D16-9722-DCD62B8319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C4C47-FB38-4BA0-BFA5-00C96B2838E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7244D-D0A4-4D16-9722-DCD62B831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A8C4C47-FB38-4BA0-BFA5-00C96B2838E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5BE7244D-D0A4-4D16-9722-DCD62B831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2564904"/>
            <a:ext cx="6400800" cy="1295400"/>
          </a:xfrm>
        </p:spPr>
        <p:txBody>
          <a:bodyPr>
            <a:normAutofit fontScale="90000"/>
          </a:bodyPr>
          <a:lstStyle/>
          <a:p>
            <a:r>
              <a:rPr lang="kk-KZ" b="1" i="1" dirty="0">
                <a:latin typeface="Times New Roman" pitchFamily="18" charset="0"/>
                <a:cs typeface="Times New Roman" pitchFamily="18" charset="0"/>
              </a:rPr>
              <a:t>В каше польза, в каше сила!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356992"/>
            <a:ext cx="6408712" cy="1944216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kk-KZ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Анищенко Анна  (3</a:t>
            </a:r>
            <a:r>
              <a:rPr lang="kk-KZ" baseline="30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класс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                                                                        </a:t>
            </a:r>
            <a:r>
              <a:rPr lang="kk-K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kk-KZ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Руководитель: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kk-KZ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Шуранова Татьяна Николаевна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СОШ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№52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им.Е.А. Букетова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169567"/>
            <a:ext cx="7198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СРЕДНЯЯ ОБРАЗОВАТЕЛЬНАЯ 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ШКОЛА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№52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 ИМ.Е.А. БУКЕТОВА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14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Гречневая каша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276872"/>
            <a:ext cx="2602632" cy="4525963"/>
          </a:xfrm>
        </p:spPr>
        <p:txBody>
          <a:bodyPr/>
          <a:lstStyle/>
          <a:p>
            <a:pPr marL="0" indent="0">
              <a:buNone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Гречка содержит – кальций, железо, цинк, медь, витамины В1, В2, 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Картинки по запросу рисунок каш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716" y="2276872"/>
            <a:ext cx="388320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288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Перловая каша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492896"/>
            <a:ext cx="317869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 ней много лизина- аминокислоты, которые помогают нам бороться с вирусами и микробами.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://priaclub.com.ua/wp-content/uploads/2013/07/wpid-obryadovoe_blyudo_kash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334489"/>
            <a:ext cx="3567676" cy="32219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563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8600" y="980728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Пшенная каша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2492896"/>
            <a:ext cx="3538736" cy="4929411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Пшённая каша выводит из организма антибиотики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содержит полезные микроэлементы: цинк, медь и марганец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46" y="1412776"/>
            <a:ext cx="2466215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679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Рисовая каша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2279595"/>
            <a:ext cx="2746648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рисе много углеводов. Чем чаще ешь рис, тем лучше у тебя интеллект.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276872"/>
            <a:ext cx="3645932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80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Овсяная каша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060848"/>
            <a:ext cx="7848872" cy="18288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Содержит много витаминов. Повышает иммунитет, улучшает пищеварения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Польза овсяной каш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492896"/>
            <a:ext cx="4558680" cy="31340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1803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290880642"/>
              </p:ext>
            </p:extLst>
          </p:nvPr>
        </p:nvGraphicFramePr>
        <p:xfrm>
          <a:off x="611560" y="692696"/>
          <a:ext cx="756084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3456283" y="2708920"/>
            <a:ext cx="2016224" cy="1800200"/>
          </a:xfrm>
          <a:prstGeom prst="round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800" i="1" dirty="0" smtClean="0">
                <a:latin typeface="Times New Roman" pitchFamily="18" charset="0"/>
                <a:cs typeface="Times New Roman" pitchFamily="18" charset="0"/>
              </a:rPr>
              <a:t>Чем полезна каша?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8752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" y="0"/>
            <a:ext cx="9098326" cy="6741368"/>
          </a:xfrm>
        </p:spPr>
      </p:pic>
      <p:sp>
        <p:nvSpPr>
          <p:cNvPr id="5" name="Прямоугольник 4"/>
          <p:cNvSpPr/>
          <p:nvPr/>
        </p:nvSpPr>
        <p:spPr>
          <a:xfrm>
            <a:off x="4572000" y="-1"/>
            <a:ext cx="4572000" cy="2031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361950" algn="just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Праздник каши впервые стали отмечать в Великобритании, поскольку англичане известны своей любовью к овсянке. Постепенно эта традиция распространилась по всему миру, и каждый год 11 октября в кафе и ресторанах разных стран подают оригинальные и изысканные блюда из круп.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3150112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Когда у каши праздник</a:t>
            </a:r>
            <a:r>
              <a:rPr lang="kk-KZ" sz="2000" dirty="0" smtClean="0"/>
              <a:t>?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4522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Анкетный опрос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06084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В анкетном опросе принимали участие 26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учеников нашего класса.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492895"/>
            <a:ext cx="4483472" cy="312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76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9950125"/>
              </p:ext>
            </p:extLst>
          </p:nvPr>
        </p:nvGraphicFramePr>
        <p:xfrm>
          <a:off x="-252536" y="2060848"/>
          <a:ext cx="5616624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788024" y="922705"/>
            <a:ext cx="361031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kk-KZ" sz="4000" dirty="0">
                <a:latin typeface="Times New Roman" pitchFamily="18" charset="0"/>
                <a:cs typeface="Times New Roman" pitchFamily="18" charset="0"/>
              </a:rPr>
              <a:t>Почему ты любишь кашу?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950430845"/>
              </p:ext>
            </p:extLst>
          </p:nvPr>
        </p:nvGraphicFramePr>
        <p:xfrm>
          <a:off x="3761204" y="2132856"/>
          <a:ext cx="5663952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43608" y="940842"/>
            <a:ext cx="3456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Какую кашу ты любишь?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593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141161"/>
              </p:ext>
            </p:extLst>
          </p:nvPr>
        </p:nvGraphicFramePr>
        <p:xfrm>
          <a:off x="827584" y="2041976"/>
          <a:ext cx="396044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07997" y="997895"/>
            <a:ext cx="43365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kk-KZ" sz="3200" dirty="0">
                <a:latin typeface="Times New Roman" pitchFamily="18" charset="0"/>
                <a:cs typeface="Times New Roman" pitchFamily="18" charset="0"/>
              </a:rPr>
              <a:t>Ешь ты ли кашу на завтрак?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971925658"/>
              </p:ext>
            </p:extLst>
          </p:nvPr>
        </p:nvGraphicFramePr>
        <p:xfrm>
          <a:off x="3995936" y="2075112"/>
          <a:ext cx="5164586" cy="4018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15616" y="980728"/>
            <a:ext cx="4320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Какую кашу ты любишь в нашей столовой?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09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772816"/>
            <a:ext cx="9093696" cy="508518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kk-KZ" sz="2800" b="1" i="1" dirty="0">
                <a:latin typeface="Times New Roman" pitchFamily="18" charset="0"/>
                <a:cs typeface="Times New Roman" pitchFamily="18" charset="0"/>
              </a:rPr>
              <a:t>В каше много витаминов,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kk-KZ" sz="2800" b="1" i="1" dirty="0">
                <a:latin typeface="Times New Roman" pitchFamily="18" charset="0"/>
                <a:cs typeface="Times New Roman" pitchFamily="18" charset="0"/>
              </a:rPr>
              <a:t>Каша нам всегда нужна,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kk-KZ" sz="2800" b="1" i="1" dirty="0">
                <a:latin typeface="Times New Roman" pitchFamily="18" charset="0"/>
                <a:cs typeface="Times New Roman" pitchFamily="18" charset="0"/>
              </a:rPr>
              <a:t>В каждом доме, в каждой кухне,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kk-KZ" sz="2800" b="1" i="1" dirty="0">
                <a:latin typeface="Times New Roman" pitchFamily="18" charset="0"/>
                <a:cs typeface="Times New Roman" pitchFamily="18" charset="0"/>
              </a:rPr>
              <a:t>Каша быть всегда должна!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17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9837249"/>
              </p:ext>
            </p:extLst>
          </p:nvPr>
        </p:nvGraphicFramePr>
        <p:xfrm>
          <a:off x="594546" y="1916832"/>
          <a:ext cx="3923928" cy="4024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05101" y="972259"/>
            <a:ext cx="468052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Что ты любишь добавлять в кашу ?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186496818"/>
              </p:ext>
            </p:extLst>
          </p:nvPr>
        </p:nvGraphicFramePr>
        <p:xfrm>
          <a:off x="3851595" y="1916832"/>
          <a:ext cx="5292405" cy="3930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30692" y="980728"/>
            <a:ext cx="34970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 думаешь полезна ли каша?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2276872"/>
            <a:ext cx="6912768" cy="3528392"/>
          </a:xfrm>
        </p:spPr>
        <p:txBody>
          <a:bodyPr>
            <a:normAutofit fontScale="85000" lnSpcReduction="10000"/>
          </a:bodyPr>
          <a:lstStyle/>
          <a:p>
            <a:pPr lvl="0" indent="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1. Наша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гипотеза подтвердилась. В своём исследовании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мы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доказал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что каша - это сытное и полезное блюдо: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во-первых, каша не способствуют ожирению;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во-вторых, утренние каши повышают концентрацию внимания на целый день;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в-третьих люди, которые регулярно едят утром кашу, способны лучше противостоять стрессам и находятся в хорошей физической форме.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в-четвертых, каши питательны и недороги.</a:t>
            </a:r>
          </a:p>
          <a:p>
            <a:pPr lv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Необходимо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чтобы  родители приучали  детей к каше. Чаще вместе с ребёнком варили кашу и придумывали различные рецепты, как сделать кашу вкуснее.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1268760"/>
            <a:ext cx="5061248" cy="79208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Рекомендации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135489"/>
            <a:ext cx="2578090" cy="4464496"/>
          </a:xfr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851920" y="2204864"/>
            <a:ext cx="453650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рекомендуем есть каши по утрам, они улучшают работу кишечника.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Каши сваренные гораздо лучше, чем каши минутки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Рекомендуем есть и покупать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круповые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такие как 5 злаков,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Быстров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Кто- то не любит молочные. Их можно заменить безмолочными и добавить фрукты.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39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24744"/>
            <a:ext cx="6400800" cy="856456"/>
          </a:xfrm>
        </p:spPr>
        <p:txBody>
          <a:bodyPr>
            <a:noAutofit/>
          </a:bodyPr>
          <a:lstStyle/>
          <a:p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Список использованной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литературы: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348880"/>
            <a:ext cx="7128792" cy="3137521"/>
          </a:xfrm>
        </p:spPr>
        <p:txBody>
          <a:bodyPr>
            <a:normAutofit/>
          </a:bodyPr>
          <a:lstStyle/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Г.С. Выдревич. Каши в горшочках. М.,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Эксмо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2009;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7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Л. А. Лагутина. С. В. Лагутина Каши. М., Феникс,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2006;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7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Е. Потёмкина. Современные каши. М., Айрис-Пресс,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2010; 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700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Юдина Н А., Русские обряды и обычаи, - М.: Издательский дом  Вече,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2005;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700" dirty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kk-KZ" sz="1700" dirty="0" smtClean="0">
                <a:latin typeface="Times New Roman" pitchFamily="18" charset="0"/>
                <a:cs typeface="Times New Roman" pitchFamily="18" charset="0"/>
              </a:rPr>
              <a:t>Интернет-ресурсы:http</a:t>
            </a:r>
            <a:r>
              <a:rPr lang="kk-KZ" sz="1700" dirty="0">
                <a:latin typeface="Times New Roman" pitchFamily="18" charset="0"/>
                <a:cs typeface="Times New Roman" pitchFamily="18" charset="0"/>
              </a:rPr>
              <a:t>://www.kulina.ru/articles/rec/molkz_kyxny/kasa</a:t>
            </a:r>
            <a:r>
              <a:rPr lang="kk-KZ" sz="1700" dirty="0" smtClean="0">
                <a:latin typeface="Times New Roman" pitchFamily="18" charset="0"/>
                <a:cs typeface="Times New Roman" pitchFamily="18" charset="0"/>
              </a:rPr>
              <a:t>/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4426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44824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kk-KZ" b="1" dirty="0">
                <a:latin typeface="Times New Roman" pitchFamily="18" charset="0"/>
                <a:cs typeface="Times New Roman" pitchFamily="18" charset="0"/>
              </a:rPr>
              <a:t>ОГЛАВЛЕНИЕ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Введение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Основная часть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Что такое каша?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Какие бывают каши?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Чем полезна каша?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Когда у каши праздник?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Анкетный опрос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Список использованной литературы и других источников.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93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132856"/>
            <a:ext cx="7272808" cy="381642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kk-KZ" b="1" u="sng" dirty="0">
                <a:latin typeface="Times New Roman" pitchFamily="18" charset="0"/>
                <a:cs typeface="Times New Roman" pitchFamily="18" charset="0"/>
              </a:rPr>
              <a:t>Актуальность проблемы</a:t>
            </a:r>
            <a:r>
              <a:rPr lang="kk-KZ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 один из шансов сохранить и укрепить здоровье – правильное питание.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Гипотеза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исследования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чтобы добиться успехов в школе, а также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здоровья,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нужно ежедневно завтракать кашей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доказать, что каша- сытное и полезное блюдо.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Без каши трудно представить утро человека, который заботится о своем здоровье.</a:t>
            </a:r>
          </a:p>
          <a:p>
            <a:pPr marL="0" indent="0">
              <a:buNone/>
            </a:pPr>
            <a:r>
              <a:rPr lang="kk-KZ" b="1" u="sng" dirty="0" smtClean="0"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kk-KZ" b="1" u="sng" dirty="0">
                <a:latin typeface="Times New Roman" pitchFamily="18" charset="0"/>
                <a:cs typeface="Times New Roman" pitchFamily="18" charset="0"/>
              </a:rPr>
              <a:t>исследования: </a:t>
            </a:r>
            <a:endParaRPr lang="kk-KZ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Изучить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литературу по данной теме.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Познакомить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с историей каши и ее видами.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Выяснить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, чем полезны каши, и  все ли они одинаково полезны.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Провести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анкетирование и ознакомить с ним учащихся.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Разработать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рекомендации, повышающий популярность каши среди детей.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12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7280" y="1196752"/>
            <a:ext cx="37547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время исторического похода армии великого полководца через Альпы, к  концу подходили запасы, оставалось чуть-чуть гороха, перловки, пшена, гречихи и тогда полководец Суворов приказал сварить все крупы вместе и добавить масло и лук. Оказалось очень вкусно и полезно.</a:t>
            </a:r>
          </a:p>
          <a:p>
            <a:pPr marL="0" indent="0">
              <a:buNone/>
            </a:pPr>
            <a:endParaRPr lang="ru-RU" strike="sngStrike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Картинки по запросу рисунок каш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00808"/>
            <a:ext cx="3036888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363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268760"/>
            <a:ext cx="6400800" cy="6858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Основная часть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364771"/>
            <a:ext cx="417646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Руси кашу почитали, ее варили в честь любого большого события. Чтобы проверить чувства жениха и невесты они вместе варили кашу и потом должны были ее съесть.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и по запросу рисунок каш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76872"/>
            <a:ext cx="301968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804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196752"/>
            <a:ext cx="7546032" cy="2016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русских князей существовал обычай- в знак примирения между врагами варить кашу. Без каши мирный договор считался недействительным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24smi.org/public/media/news/2015/02/13/1423783805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429155"/>
            <a:ext cx="5524500" cy="35242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4961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Какие бывают каши?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348881"/>
            <a:ext cx="609600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61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Манная каша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420888"/>
            <a:ext cx="4186808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Манная крупа состоит из мелко раздробленных частиц зерна пшеницы.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Картинки по запросу рисунок каш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564904"/>
            <a:ext cx="3279134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238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212</TotalTime>
  <Words>759</Words>
  <Application>Microsoft Office PowerPoint</Application>
  <PresentationFormat>Экран (4:3)</PresentationFormat>
  <Paragraphs>95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Кутюр</vt:lpstr>
      <vt:lpstr>В каше польза, в каше сила! </vt:lpstr>
      <vt:lpstr>Презентация PowerPoint</vt:lpstr>
      <vt:lpstr>ОГЛАВЛЕНИЕ </vt:lpstr>
      <vt:lpstr>Введение</vt:lpstr>
      <vt:lpstr> </vt:lpstr>
      <vt:lpstr>Основная часть</vt:lpstr>
      <vt:lpstr>Презентация PowerPoint</vt:lpstr>
      <vt:lpstr> Какие бывают каши?</vt:lpstr>
      <vt:lpstr>Манная каша  </vt:lpstr>
      <vt:lpstr>Гречневая каша</vt:lpstr>
      <vt:lpstr>Перловая каша</vt:lpstr>
      <vt:lpstr>Пшенная каша</vt:lpstr>
      <vt:lpstr>Рисовая каша</vt:lpstr>
      <vt:lpstr>Овсяная каша</vt:lpstr>
      <vt:lpstr>Презентация PowerPoint</vt:lpstr>
      <vt:lpstr>Презентация PowerPoint</vt:lpstr>
      <vt:lpstr>Анкетный опрос</vt:lpstr>
      <vt:lpstr>Презентация PowerPoint</vt:lpstr>
      <vt:lpstr>Презентация PowerPoint</vt:lpstr>
      <vt:lpstr>Презентация PowerPoint</vt:lpstr>
      <vt:lpstr>выводы</vt:lpstr>
      <vt:lpstr>Рекомендации</vt:lpstr>
      <vt:lpstr>Список использованной литературы: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каше польза, в каше сила!</dc:title>
  <dc:creator>Stud</dc:creator>
  <cp:lastModifiedBy>Boss</cp:lastModifiedBy>
  <cp:revision>24</cp:revision>
  <dcterms:created xsi:type="dcterms:W3CDTF">2015-04-06T07:41:33Z</dcterms:created>
  <dcterms:modified xsi:type="dcterms:W3CDTF">2015-04-13T17:12:34Z</dcterms:modified>
</cp:coreProperties>
</file>