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5" autoAdjust="0"/>
    <p:restoredTop sz="94698" autoAdjust="0"/>
  </p:normalViewPr>
  <p:slideViewPr>
    <p:cSldViewPr>
      <p:cViewPr varScale="1">
        <p:scale>
          <a:sx n="103" d="100"/>
          <a:sy n="103" d="100"/>
        </p:scale>
        <p:origin x="-1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1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3DC790-62EA-4DD2-AACB-8D2E97646D23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3DAAD-EC1F-4D4C-A831-352F5BB2A2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2042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3DAAD-EC1F-4D4C-A831-352F5BB2A25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865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17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0388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439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603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7981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759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320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8315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4187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2222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359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3D132-1ED0-4CEB-9FDE-F575FBD3205B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549D3-B9B5-4C2B-8EDA-6B6FBD11D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613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12968" cy="1470025"/>
          </a:xfr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Кошки знакомые и незнакомые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7231" y="2257354"/>
            <a:ext cx="3240360" cy="3888674"/>
          </a:xfrm>
        </p:spPr>
        <p:txBody>
          <a:bodyPr>
            <a:normAutofit/>
          </a:bodyPr>
          <a:lstStyle/>
          <a:p>
            <a:r>
              <a:rPr lang="kk-KZ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Бог создал кошку</a:t>
            </a: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чтобы у человека был тигр, которого можно погладить.</a:t>
            </a:r>
          </a:p>
          <a:p>
            <a:pPr algn="r"/>
            <a:r>
              <a:rPr lang="ru-RU" sz="3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В.Гюго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 descr="http://zamanula.ru/pict/rol-koshki-v-zhizni-cheloveka0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380" y="2147055"/>
            <a:ext cx="5548747" cy="398689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08402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404664"/>
            <a:ext cx="4824536" cy="32275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Лекари.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Некоторые кошки проявляют необыкновенную чуткость к больным хозяевам, согревая их своим телом и даже, по словам многих владельцев, "оттягивают боль".</a:t>
            </a:r>
          </a:p>
        </p:txBody>
      </p:sp>
      <p:pic>
        <p:nvPicPr>
          <p:cNvPr id="3074" name="Picture 2" descr="http://zdraviclub.com/wp-content/uploads/2014/08/%D0%BA%D0%BE%D1%82-%D0%BB%D0%B5%D1%87%D0%B8%D1%82-225x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18" y="260648"/>
            <a:ext cx="2899208" cy="38656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88662" y="4275449"/>
            <a:ext cx="4671370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Артисты.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Кроме того, современные кошки выступают в роли артистов в цирке (театр Ю. Куклачева), снимаются в кино.</a:t>
            </a:r>
          </a:p>
        </p:txBody>
      </p:sp>
      <p:pic>
        <p:nvPicPr>
          <p:cNvPr id="6" name="Рисунок 5" descr="http://www.mn.ru/images/31551/37/3155137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17032"/>
            <a:ext cx="3711575" cy="2847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73992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631" y="274638"/>
            <a:ext cx="8537561" cy="922114"/>
          </a:xfr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4632" y="1556792"/>
            <a:ext cx="8537561" cy="161277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6500" dirty="0" smtClean="0">
                <a:latin typeface="Times New Roman" pitchFamily="18" charset="0"/>
                <a:cs typeface="Times New Roman" pitchFamily="18" charset="0"/>
              </a:rPr>
              <a:t>Человеку </a:t>
            </a:r>
            <a:r>
              <a:rPr lang="ru-RU" sz="6500" dirty="0">
                <a:latin typeface="Times New Roman" pitchFamily="18" charset="0"/>
                <a:cs typeface="Times New Roman" pitchFamily="18" charset="0"/>
              </a:rPr>
              <a:t>не обойтись без кошек и, если они исчезнут, нам будет их не хватать. Можно утверждать, что кошка - прекрасное творение природы, независимо от того принадлежит ли она к элитной породе или живет на улице.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://spasatel-24.ru/content/load/zu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632" y="3284984"/>
            <a:ext cx="2745043" cy="2072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http://pics.livejournal.com/dkphoto/pic/00f5r58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520" y="3284984"/>
            <a:ext cx="2592288" cy="205719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http://www.symbolsbook.ru/images/K/Cat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84984"/>
            <a:ext cx="2890033" cy="205670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60883" y="5445224"/>
            <a:ext cx="8537561" cy="1143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Мы в ответе за тех, кого приручили!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2596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602" y="476672"/>
            <a:ext cx="8254550" cy="1988840"/>
          </a:xfrm>
          <a:noFill/>
          <a:effectLst/>
        </p:spPr>
        <p:txBody>
          <a:bodyPr>
            <a:normAutofit fontScale="90000"/>
          </a:bodyPr>
          <a:lstStyle/>
          <a:p>
            <a:pPr algn="l"/>
            <a:r>
              <a:rPr lang="kk-KZ" sz="3300" b="1" dirty="0" smtClean="0"/>
              <a:t/>
            </a:r>
            <a:br>
              <a:rPr lang="kk-KZ" sz="3300" b="1" dirty="0" smtClean="0"/>
            </a:br>
            <a:r>
              <a:rPr lang="kk-KZ" sz="3300" b="1" dirty="0" smtClean="0">
                <a:latin typeface="Times New Roman" pitchFamily="18" charset="0"/>
                <a:cs typeface="Times New Roman" pitchFamily="18" charset="0"/>
              </a:rPr>
              <a:t>Кошка</a:t>
            </a:r>
            <a:r>
              <a:rPr lang="kk-KZ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– одно из самых распространенных в мире домашних животных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Вот уже на протяжении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нескольких тысяч лет она живет бок о бок с человеком.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encrypted-tbn0.gstatic.com/images?q=tbn:ANd9GcTTnrbKtBTAR5CagPWpZACZ_PfqPaTRR4Em1W45Rnpet_9x03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602" y="2924944"/>
            <a:ext cx="3697358" cy="28652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http://nutriacultivation.ru/wp-content/uploads/koshki22.jpg1_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24944"/>
            <a:ext cx="4248472" cy="28761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33447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Особенности внешнего вида кошек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439" y="4259110"/>
            <a:ext cx="4159561" cy="19782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Хвост необходим кошке для того, чтобы удерживать равновесие во время прыжков </a:t>
            </a:r>
          </a:p>
        </p:txBody>
      </p:sp>
      <p:pic>
        <p:nvPicPr>
          <p:cNvPr id="4" name="Рисунок 3" descr="http://funnyphotos.ucoz.ua/na_stene/kotvzhizludey/11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447" y="1484784"/>
            <a:ext cx="4087553" cy="25202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987709" y="1458821"/>
            <a:ext cx="3772317" cy="2196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Кошка много спит, поэтому ей нужно тихое местечко, где она может удобно устроиться и подремать. </a:t>
            </a:r>
          </a:p>
          <a:p>
            <a:endParaRPr lang="ru-RU" dirty="0"/>
          </a:p>
        </p:txBody>
      </p:sp>
      <p:pic>
        <p:nvPicPr>
          <p:cNvPr id="7" name="Рисунок 6" descr="http://99px.ru/sstorage/56/2013/11/image_562511130004373787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616" y="3655065"/>
            <a:ext cx="3975100" cy="29813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80447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4176464" cy="28845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Уши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нужны, чтобы уловить малейший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шорох. Кошка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может шевелить ушами и это помогает ей выяснить, откуда раздается звук. </a:t>
            </a:r>
          </a:p>
        </p:txBody>
      </p:sp>
      <p:pic>
        <p:nvPicPr>
          <p:cNvPr id="4" name="Рисунок 3" descr="http://mybritishcat.ru/wp-content/uploads/2011/12/Ushki-koshk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3853815" cy="25717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http://kak-eto-sdelano.ru/wp-content/uploads/2014/08/koshka_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0336"/>
            <a:ext cx="3816424" cy="30449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465375" y="4005064"/>
            <a:ext cx="4176464" cy="20629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Усы у кошки длинные и помогают понять, сможет ли она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протиснуться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щель.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244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Разнообразие кошек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1" y="4419600"/>
            <a:ext cx="6264697" cy="22998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 мире существует около 100 пород домашних кошек. Кошки разных пород различаются размерами и массой тела, формой туловища, цветом глаз, длиной и окрасом шерсти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Рисунок 3" descr="Описание: http://www.kleo.ru/encyclopedia/cat/elit/russian_blue_01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303" y="4197024"/>
            <a:ext cx="1953034" cy="2438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s10.postimage.org/wwnhlofgp/71eb78a79b9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1412776"/>
            <a:ext cx="3786629" cy="261174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http://www.zooclub.ru/attach/88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816424" cy="261174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29512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032448" cy="961328"/>
          </a:xfrm>
          <a:noFill/>
          <a:effectLst/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Персидская кошка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спокойная и дружелюбная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4719330"/>
            <a:ext cx="3888432" cy="1440160"/>
          </a:xfrm>
          <a:noFill/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Бенгальская кошка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очень любопытна и любит играть с водой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Рисунок 1" descr="Описание: http://domashnie-koshki.info/cat_breeds/persidskaja_koshka/photo/persidskaja_koshka_01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185" y="1290903"/>
            <a:ext cx="3427736" cy="256214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27758" y="260648"/>
            <a:ext cx="3754760" cy="706090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Сиамская кошка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отлично ладит с детьми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Рисунок 2" descr="Описание: http://cats-dom.ru/wp-content/uploads/2011/08/1283110856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2504" y="1279525"/>
            <a:ext cx="3103872" cy="290607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5" descr="Описание: http://ukoshek.ru/images/imag/b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201" y="4185599"/>
            <a:ext cx="3970402" cy="250762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3238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Роль кошки в жизни человека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1689417"/>
            <a:ext cx="4474840" cy="1955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Древние египтяне высоко ценили способности кошки уничтожать вредных грызунов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" name="Рисунок 3" descr="http://www.8lap.ru/upload/iblock/ce0/ce056f6799d11d2491eb5409792ba0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17199"/>
            <a:ext cx="3255566" cy="293712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http://elevatorist.com/storage/blog1/bast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49080"/>
            <a:ext cx="3514725" cy="23431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486916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Древней Греции и Риме кошка почиталась как символ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свободолюбия.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600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332343"/>
            <a:ext cx="3682752" cy="40327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германцев кошки стали считаться спутниками богини любви и красоты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Фрейи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Иногда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даже изображали едущей на колеснице, запряженной двумя большими кошками.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://lybov.radugamirov.ru/wp-content/uploads/2014/05/95932868_large_4711681_Freiya_na_koshkah_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343"/>
            <a:ext cx="4259212" cy="34966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23528" y="4365104"/>
            <a:ext cx="4259212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Востоке кошек считали чистыми животными и разрешали им заходить в мечети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7" name="Рисунок 6" descr="http://britanskie-kotiki.ru/images/stories/istoriya-koshek/koshka-v-mechet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65104"/>
            <a:ext cx="3249216" cy="23293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10556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3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Какие ''профессии'' есть у кошек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600201"/>
            <a:ext cx="4402832" cy="21168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Охотники. 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Они избавляют зернохранилища, склады, наши дома от мышей.</a:t>
            </a:r>
          </a:p>
          <a:p>
            <a:endParaRPr lang="ru-RU" dirty="0"/>
          </a:p>
        </p:txBody>
      </p:sp>
      <p:pic>
        <p:nvPicPr>
          <p:cNvPr id="4" name="Рисунок 3" descr="http://xn--h1adbwf3d.xn--p1ai/wp-content/uploads/2013/06/Koshka-lovti-myshe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528392" cy="28751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95536" y="4653136"/>
            <a:ext cx="4533326" cy="211683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Синоптики.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Они предсказывают погоду, предугадывают землетрясение, извержение вулкана.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http://img1.liveinternet.ru/images/attach/c/3/77/941/77941697_2222299_sinoptick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4"/>
            <a:ext cx="4000500" cy="30003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156881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280</Words>
  <Application>Microsoft Office PowerPoint</Application>
  <PresentationFormat>Экран (4:3)</PresentationFormat>
  <Paragraphs>29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Кошки знакомые и незнакомые</vt:lpstr>
      <vt:lpstr> Кошка – одно из самых распространенных в мире домашних животных. Вот уже на протяжении нескольких тысяч лет она живет бок о бок с человеком. </vt:lpstr>
      <vt:lpstr>Особенности внешнего вида кошек</vt:lpstr>
      <vt:lpstr>Слайд 4</vt:lpstr>
      <vt:lpstr>Разнообразие кошек</vt:lpstr>
      <vt:lpstr>Персидская кошка - спокойная и дружелюбная</vt:lpstr>
      <vt:lpstr>Роль кошки в жизни человека</vt:lpstr>
      <vt:lpstr>Слайд 8</vt:lpstr>
      <vt:lpstr>Какие ''профессии'' есть у кошек?</vt:lpstr>
      <vt:lpstr>Слайд 10</vt:lpstr>
      <vt:lpstr>Заключение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Кошки</dc:title>
  <dc:creator>NetworkAdmin</dc:creator>
  <cp:lastModifiedBy>777</cp:lastModifiedBy>
  <cp:revision>29</cp:revision>
  <dcterms:created xsi:type="dcterms:W3CDTF">2015-04-15T10:40:08Z</dcterms:created>
  <dcterms:modified xsi:type="dcterms:W3CDTF">2015-04-15T16:09:21Z</dcterms:modified>
</cp:coreProperties>
</file>