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  <p:sldId id="262" r:id="rId3"/>
    <p:sldId id="256" r:id="rId4"/>
    <p:sldId id="257" r:id="rId5"/>
    <p:sldId id="258" r:id="rId6"/>
    <p:sldId id="259" r:id="rId7"/>
    <p:sldId id="260" r:id="rId8"/>
    <p:sldId id="261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349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664D6-BF0A-4DDE-8DA6-B834D63BB397}" type="datetimeFigureOut">
              <a:rPr lang="ru-RU" smtClean="0"/>
              <a:t>22.05.2015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5F89C-6F07-4458-BC58-4FFC492464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664D6-BF0A-4DDE-8DA6-B834D63BB397}" type="datetimeFigureOut">
              <a:rPr lang="ru-RU" smtClean="0"/>
              <a:t>22.05.2015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5F89C-6F07-4458-BC58-4FFC492464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664D6-BF0A-4DDE-8DA6-B834D63BB397}" type="datetimeFigureOut">
              <a:rPr lang="ru-RU" smtClean="0"/>
              <a:t>22.05.2015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5F89C-6F07-4458-BC58-4FFC492464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664D6-BF0A-4DDE-8DA6-B834D63BB397}" type="datetimeFigureOut">
              <a:rPr lang="ru-RU" smtClean="0"/>
              <a:t>22.05.2015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5F89C-6F07-4458-BC58-4FFC492464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664D6-BF0A-4DDE-8DA6-B834D63BB397}" type="datetimeFigureOut">
              <a:rPr lang="ru-RU" smtClean="0"/>
              <a:t>22.05.2015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5F89C-6F07-4458-BC58-4FFC492464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664D6-BF0A-4DDE-8DA6-B834D63BB397}" type="datetimeFigureOut">
              <a:rPr lang="ru-RU" smtClean="0"/>
              <a:t>22.05.2015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5F89C-6F07-4458-BC58-4FFC49246466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664D6-BF0A-4DDE-8DA6-B834D63BB397}" type="datetimeFigureOut">
              <a:rPr lang="ru-RU" smtClean="0"/>
              <a:t>22.05.2015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5F89C-6F07-4458-BC58-4FFC492464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664D6-BF0A-4DDE-8DA6-B834D63BB397}" type="datetimeFigureOut">
              <a:rPr lang="ru-RU" smtClean="0"/>
              <a:t>22.05.2015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5F89C-6F07-4458-BC58-4FFC492464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664D6-BF0A-4DDE-8DA6-B834D63BB397}" type="datetimeFigureOut">
              <a:rPr lang="ru-RU" smtClean="0"/>
              <a:t>22.05.2015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5F89C-6F07-4458-BC58-4FFC492464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664D6-BF0A-4DDE-8DA6-B834D63BB397}" type="datetimeFigureOut">
              <a:rPr lang="ru-RU" smtClean="0"/>
              <a:t>22.05.2015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C95F89C-6F07-4458-BC58-4FFC492464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664D6-BF0A-4DDE-8DA6-B834D63BB397}" type="datetimeFigureOut">
              <a:rPr lang="ru-RU" smtClean="0"/>
              <a:t>22.05.2015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5F89C-6F07-4458-BC58-4FFC4924646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1D8664D6-BF0A-4DDE-8DA6-B834D63BB397}" type="datetimeFigureOut">
              <a:rPr lang="ru-RU" smtClean="0"/>
              <a:t>22.05.2015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0C95F89C-6F07-4458-BC58-4FFC4924646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 descr="http://go.mail.ru/imgpreview?key=http%3A//images03.olx.ru/ui/1/30/80/3123080%5F1.jpg&amp;mb=imgdb_preview_10&amp;q=90&amp;w=134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2278488"/>
            <a:ext cx="3593802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486957" y="476672"/>
            <a:ext cx="617008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Лимонад. </a:t>
            </a:r>
          </a:p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Польза или вред?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86957" y="4869160"/>
            <a:ext cx="604364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Балашова Варвара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2 «в» класс</a:t>
            </a:r>
            <a:endParaRPr lang="ru-RU" sz="5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28351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88640"/>
            <a:ext cx="878497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Так в чём же вред сладких газированных напитков? 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Наиболее </a:t>
            </a:r>
            <a:r>
              <a:rPr lang="ru-RU" sz="2800" b="1" dirty="0">
                <a:solidFill>
                  <a:srgbClr val="FF0000"/>
                </a:solidFill>
              </a:rPr>
              <a:t>вредные добавки лимонадов:  </a:t>
            </a:r>
          </a:p>
          <a:p>
            <a:pPr lvl="0"/>
            <a:r>
              <a:rPr lang="ru-RU" sz="3200" b="1" dirty="0" err="1">
                <a:solidFill>
                  <a:srgbClr val="002060"/>
                </a:solidFill>
              </a:rPr>
              <a:t>Бензоат</a:t>
            </a:r>
            <a:r>
              <a:rPr lang="ru-RU" sz="3200" b="1" dirty="0">
                <a:solidFill>
                  <a:srgbClr val="002060"/>
                </a:solidFill>
              </a:rPr>
              <a:t> натрия (Е 211).</a:t>
            </a:r>
          </a:p>
          <a:p>
            <a:pPr lvl="0"/>
            <a:r>
              <a:rPr lang="ru-RU" sz="3200" b="1" dirty="0">
                <a:solidFill>
                  <a:srgbClr val="002060"/>
                </a:solidFill>
              </a:rPr>
              <a:t>Е 338 – ортофосфорная кислота.</a:t>
            </a:r>
          </a:p>
          <a:p>
            <a:pPr lvl="0"/>
            <a:r>
              <a:rPr lang="ru-RU" sz="3200" b="1" dirty="0">
                <a:solidFill>
                  <a:srgbClr val="002060"/>
                </a:solidFill>
              </a:rPr>
              <a:t>Е 330 – лимонная кислота.</a:t>
            </a:r>
          </a:p>
          <a:p>
            <a:pPr lvl="0"/>
            <a:r>
              <a:rPr lang="ru-RU" sz="3200" b="1" dirty="0">
                <a:solidFill>
                  <a:srgbClr val="002060"/>
                </a:solidFill>
              </a:rPr>
              <a:t>Е 150a – сахарный колер I простой (карамель простая).</a:t>
            </a:r>
          </a:p>
          <a:p>
            <a:pPr lvl="0"/>
            <a:r>
              <a:rPr lang="ru-RU" sz="3200" b="1" dirty="0">
                <a:solidFill>
                  <a:srgbClr val="002060"/>
                </a:solidFill>
              </a:rPr>
              <a:t>Вместо сахара используют подсластитель: </a:t>
            </a:r>
            <a:r>
              <a:rPr lang="ru-RU" sz="3200" b="1" dirty="0" err="1">
                <a:solidFill>
                  <a:srgbClr val="002060"/>
                </a:solidFill>
              </a:rPr>
              <a:t>сламикс</a:t>
            </a:r>
            <a:r>
              <a:rPr lang="ru-RU" sz="3200" b="1" dirty="0">
                <a:solidFill>
                  <a:srgbClr val="002060"/>
                </a:solidFill>
              </a:rPr>
              <a:t>, свит. Из-за этого его энергетическая ценность очень низкая (0,4 ккал). Цена тоже ниже.</a:t>
            </a:r>
          </a:p>
          <a:p>
            <a:pPr lvl="0"/>
            <a:r>
              <a:rPr lang="ru-RU" sz="3200" b="1" dirty="0">
                <a:solidFill>
                  <a:srgbClr val="002060"/>
                </a:solidFill>
              </a:rPr>
              <a:t>Углекислый газ. </a:t>
            </a:r>
          </a:p>
          <a:p>
            <a:pPr lvl="0"/>
            <a:r>
              <a:rPr lang="ru-RU" sz="3200" b="1" dirty="0">
                <a:solidFill>
                  <a:srgbClr val="002060"/>
                </a:solidFill>
              </a:rPr>
              <a:t>Кофеин </a:t>
            </a:r>
          </a:p>
        </p:txBody>
      </p:sp>
    </p:spTree>
    <p:extLst>
      <p:ext uri="{BB962C8B-B14F-4D97-AF65-F5344CB8AC3E}">
        <p14:creationId xmlns:p14="http://schemas.microsoft.com/office/powerpoint/2010/main" val="3430538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проект\IMG_00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7747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проект\IMG_00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4777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F:\проект\IMG_00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503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F:\проект\IMG_02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3766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F:\проект\IMG_02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2426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F:\проект\IMG_022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7567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9024" y="836712"/>
            <a:ext cx="878497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i="1" dirty="0" smtClean="0">
                <a:solidFill>
                  <a:srgbClr val="FF0000"/>
                </a:solidFill>
              </a:rPr>
              <a:t>Вывод</a:t>
            </a:r>
            <a:r>
              <a:rPr lang="ru-RU" sz="3600" b="1" i="1" dirty="0">
                <a:solidFill>
                  <a:srgbClr val="FF0000"/>
                </a:solidFill>
              </a:rPr>
              <a:t>:</a:t>
            </a:r>
            <a:r>
              <a:rPr lang="ru-RU" sz="3600" b="1" i="1" dirty="0" smtClean="0">
                <a:solidFill>
                  <a:srgbClr val="FF0000"/>
                </a:solidFill>
              </a:rPr>
              <a:t>  </a:t>
            </a:r>
          </a:p>
          <a:p>
            <a:pPr lvl="0"/>
            <a:r>
              <a:rPr lang="ru-RU" sz="4000" b="1" i="1" dirty="0" smtClean="0">
                <a:solidFill>
                  <a:srgbClr val="0070C0"/>
                </a:solidFill>
              </a:rPr>
              <a:t>не </a:t>
            </a:r>
            <a:r>
              <a:rPr lang="ru-RU" sz="4000" b="1" i="1" dirty="0">
                <a:solidFill>
                  <a:srgbClr val="0070C0"/>
                </a:solidFill>
              </a:rPr>
              <a:t>стоит пить газированные напитки, несмотря, ни на рекламы, ни на вкусы своих товарищей</a:t>
            </a:r>
            <a:r>
              <a:rPr lang="ru-RU" sz="4000" b="1" i="1">
                <a:solidFill>
                  <a:srgbClr val="0070C0"/>
                </a:solidFill>
              </a:rPr>
              <a:t>. </a:t>
            </a:r>
            <a:endParaRPr lang="ru-RU" sz="4000" b="1" i="1" smtClean="0">
              <a:solidFill>
                <a:srgbClr val="0070C0"/>
              </a:solidFill>
            </a:endParaRPr>
          </a:p>
          <a:p>
            <a:pPr lvl="0"/>
            <a:r>
              <a:rPr lang="ru-RU" sz="4000" b="1" i="1" smtClean="0">
                <a:solidFill>
                  <a:srgbClr val="0070C0"/>
                </a:solidFill>
              </a:rPr>
              <a:t>Я </a:t>
            </a:r>
            <a:r>
              <a:rPr lang="ru-RU" sz="4000" b="1" i="1" dirty="0">
                <a:solidFill>
                  <a:srgbClr val="0070C0"/>
                </a:solidFill>
              </a:rPr>
              <a:t>не враг своему организму</a:t>
            </a:r>
            <a:r>
              <a:rPr lang="ru-RU" sz="4000" b="1" i="1" dirty="0" smtClean="0">
                <a:solidFill>
                  <a:srgbClr val="0070C0"/>
                </a:solidFill>
              </a:rPr>
              <a:t>!</a:t>
            </a:r>
            <a:endParaRPr lang="ru-RU" sz="4000" b="1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945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18</TotalTime>
  <Words>53</Words>
  <Application>Microsoft Office PowerPoint</Application>
  <PresentationFormat>Экран (4:3)</PresentationFormat>
  <Paragraphs>15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Углы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</cp:revision>
  <dcterms:created xsi:type="dcterms:W3CDTF">2015-04-14T04:08:33Z</dcterms:created>
  <dcterms:modified xsi:type="dcterms:W3CDTF">2015-05-22T09:28:45Z</dcterms:modified>
</cp:coreProperties>
</file>