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7" r:id="rId2"/>
    <p:sldId id="256" r:id="rId3"/>
    <p:sldId id="257" r:id="rId4"/>
    <p:sldId id="258" r:id="rId5"/>
    <p:sldId id="264" r:id="rId6"/>
    <p:sldId id="259" r:id="rId7"/>
    <p:sldId id="260" r:id="rId8"/>
    <p:sldId id="261" r:id="rId9"/>
    <p:sldId id="265" r:id="rId10"/>
    <p:sldId id="262" r:id="rId11"/>
    <p:sldId id="266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8D50027-8CD1-475B-ABE3-761D5C3DA5FA}" type="datetimeFigureOut">
              <a:rPr lang="ru-RU" smtClean="0"/>
              <a:t>13.04.2015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ACE4ECE-750A-4870-BE45-F800025FBC4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U:\users\Dropbox\Dropbox\serg\мыло\1465640201-kosmetika-ruchnoj-raboty-mylo-ruchnoj-raboty-n4391_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75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U:\users\Dropbox\Dropbox\serg\мыло\p10100481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89049"/>
            <a:ext cx="4344343" cy="326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574996"/>
            <a:ext cx="7643192" cy="1302275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	Состав</a:t>
            </a:r>
            <a:r>
              <a:rPr lang="ru-RU" dirty="0"/>
              <a:t>: по 100 г белой и прозрачной мыльной основы, по 3 капли красного и зеленого жидкого красителя, половина чайной ложки масла виноградных косточек, 5 капель эфирного масла </a:t>
            </a:r>
            <a:r>
              <a:rPr lang="ru-RU" dirty="0" err="1"/>
              <a:t>иланг-иланг</a:t>
            </a:r>
            <a:r>
              <a:rPr lang="ru-RU" dirty="0"/>
              <a:t>, 3 капли эфирного масла сладкого апельсина.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Мыло ручной работы "Земляничная поляна"</a:t>
            </a:r>
          </a:p>
        </p:txBody>
      </p:sp>
      <p:pic>
        <p:nvPicPr>
          <p:cNvPr id="8195" name="Picture 3" descr="U:\users\Dropbox\Dropbox\serg\мыло\2014-02-20030159-tropicalfruits_npt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772816"/>
            <a:ext cx="3683843" cy="238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907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74345"/>
            <a:ext cx="83529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1. Растопите в разных емкостях одинаковое количество прозрачной мыльной основы. Добавьте в одну часть красный краситель, а в другую - зеленый. Залейте получившиеся смеси в длинные узкие формы для льда. Через минут 20 извлеките получившиеся брусочки.</a:t>
            </a:r>
          </a:p>
          <a:p>
            <a:r>
              <a:rPr lang="ru-RU" dirty="0" smtClean="0"/>
              <a:t>2. Нарежьте красные и зеленые брусочки на кусочки.</a:t>
            </a:r>
          </a:p>
          <a:p>
            <a:r>
              <a:rPr lang="ru-RU" dirty="0" smtClean="0"/>
              <a:t>3. Перемешайте кусочки и высыпьте их в простую форму для мыла.</a:t>
            </a:r>
          </a:p>
          <a:p>
            <a:pPr algn="just"/>
            <a:r>
              <a:rPr lang="ru-RU" dirty="0" smtClean="0"/>
              <a:t>4. Растопите белую мыльную основу, добавьте масла. Залейте чуть охлажденной смесью красные и зеленые кусочки в приготовленной форме.</a:t>
            </a:r>
          </a:p>
          <a:p>
            <a:pPr algn="just"/>
            <a:r>
              <a:rPr lang="ru-RU" dirty="0" smtClean="0"/>
              <a:t>5. После затвердения выньте мыло из формы и обрежьте его ножом со всех сторон, чтобы цветные кусочки стали хорошо видны.</a:t>
            </a:r>
            <a:endParaRPr lang="ru-RU" dirty="0"/>
          </a:p>
        </p:txBody>
      </p:sp>
      <p:pic>
        <p:nvPicPr>
          <p:cNvPr id="9218" name="Picture 2" descr="U:\users\Dropbox\Dropbox\serg\мыло\KSP_01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249" y="3613666"/>
            <a:ext cx="2977215" cy="302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U:\users\Dropbox\Dropbox\serg\мыло\forma-dla-myla-feja-silik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861048"/>
            <a:ext cx="2207946" cy="22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477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U:\users\Dropbox\Dropbox\serg\мыло\img.php_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11680"/>
            <a:ext cx="4217519" cy="3237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900" dirty="0"/>
              <a:t>Состав:</a:t>
            </a:r>
          </a:p>
          <a:p>
            <a:pPr marL="0" indent="0">
              <a:buNone/>
            </a:pPr>
            <a:r>
              <a:rPr lang="ru-RU" sz="2900" dirty="0"/>
              <a:t>- белая основа 140 г;</a:t>
            </a:r>
          </a:p>
          <a:p>
            <a:pPr marL="0" indent="0">
              <a:buNone/>
            </a:pPr>
            <a:r>
              <a:rPr lang="ru-RU" sz="2900" dirty="0"/>
              <a:t>- пигмент матовый синий;</a:t>
            </a:r>
          </a:p>
          <a:p>
            <a:pPr marL="0" indent="0">
              <a:buNone/>
            </a:pPr>
            <a:r>
              <a:rPr lang="ru-RU" sz="2900" dirty="0"/>
              <a:t>- пигмент матовый красный;</a:t>
            </a:r>
          </a:p>
          <a:p>
            <a:pPr marL="0" indent="0">
              <a:buNone/>
            </a:pPr>
            <a:r>
              <a:rPr lang="ru-RU" sz="2900" dirty="0"/>
              <a:t>- базовое масло виноградной косточки;</a:t>
            </a:r>
          </a:p>
          <a:p>
            <a:pPr marL="0" indent="0">
              <a:buNone/>
            </a:pPr>
            <a:r>
              <a:rPr lang="ru-RU" sz="2900" dirty="0"/>
              <a:t>- </a:t>
            </a:r>
            <a:r>
              <a:rPr lang="ru-RU" sz="2900" dirty="0" err="1"/>
              <a:t>ароматизатор</a:t>
            </a:r>
            <a:r>
              <a:rPr lang="ru-RU" sz="2900" dirty="0"/>
              <a:t> «Древесная пряность»;</a:t>
            </a:r>
          </a:p>
          <a:p>
            <a:pPr marL="0" indent="0">
              <a:buNone/>
            </a:pPr>
            <a:r>
              <a:rPr lang="ru-RU" sz="2900" dirty="0"/>
              <a:t>- форма силиконовая «Бабочка»</a:t>
            </a:r>
          </a:p>
          <a:p>
            <a:pPr marL="0" indent="0">
              <a:buNone/>
            </a:pPr>
            <a:endParaRPr lang="ru-RU" sz="2200" dirty="0" smtClean="0"/>
          </a:p>
          <a:p>
            <a:pPr marL="0" indent="0" algn="ctr">
              <a:buNone/>
            </a:pPr>
            <a:r>
              <a:rPr lang="ru-RU" sz="4800" dirty="0" smtClean="0">
                <a:latin typeface="+mj-lt"/>
              </a:rPr>
              <a:t>Заключение</a:t>
            </a:r>
          </a:p>
          <a:p>
            <a:pPr marL="0" indent="0">
              <a:buNone/>
            </a:pPr>
            <a:r>
              <a:rPr lang="ru-RU" sz="2600" dirty="0" smtClean="0"/>
              <a:t>Мыло </a:t>
            </a:r>
            <a:r>
              <a:rPr lang="ru-RU" sz="2600" dirty="0"/>
              <a:t>ручной работы-это подарок сделан с любовью и творческим </a:t>
            </a:r>
            <a:r>
              <a:rPr lang="ru-RU" sz="2600" dirty="0" smtClean="0"/>
              <a:t>вдохновением. Такое  </a:t>
            </a:r>
            <a:r>
              <a:rPr lang="ru-RU" sz="2600" dirty="0"/>
              <a:t>мыло принесет человеку радостные и приятные моменты</a:t>
            </a:r>
            <a:r>
              <a:rPr lang="ru-RU" sz="2600" dirty="0" smtClean="0"/>
              <a:t>.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 algn="ctr">
              <a:buNone/>
            </a:pPr>
            <a:r>
              <a:rPr lang="ru-RU" sz="5200" dirty="0" smtClean="0">
                <a:latin typeface="+mj-lt"/>
              </a:rPr>
              <a:t>Список </a:t>
            </a:r>
            <a:r>
              <a:rPr lang="ru-RU" sz="5200" dirty="0">
                <a:latin typeface="+mj-lt"/>
              </a:rPr>
              <a:t>литературы:</a:t>
            </a:r>
          </a:p>
          <a:p>
            <a:endParaRPr lang="ru-RU" sz="2600" dirty="0" smtClean="0"/>
          </a:p>
          <a:p>
            <a:r>
              <a:rPr lang="ru-RU" sz="2600" dirty="0" err="1" smtClean="0"/>
              <a:t>Каминская.Е</a:t>
            </a:r>
            <a:r>
              <a:rPr lang="ru-RU" sz="2600" dirty="0" smtClean="0"/>
              <a:t> </a:t>
            </a:r>
            <a:r>
              <a:rPr lang="ru-RU" sz="2600" dirty="0"/>
              <a:t>- Мыло своими руками 2011г.</a:t>
            </a:r>
          </a:p>
          <a:p>
            <a:r>
              <a:rPr lang="ru-RU" sz="2600" dirty="0"/>
              <a:t>сайт "</a:t>
            </a:r>
            <a:r>
              <a:rPr lang="ru-RU" sz="2600" dirty="0" smtClean="0"/>
              <a:t>Википедия </a:t>
            </a:r>
            <a:r>
              <a:rPr lang="en-US" sz="2600" dirty="0" smtClean="0"/>
              <a:t>https://ru.wikipedia.org</a:t>
            </a:r>
            <a:endParaRPr lang="ru-RU" sz="2600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Мыло ручной работы "Бабочка"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0079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pPr algn="ctr"/>
            <a:r>
              <a:rPr lang="ru-RU" dirty="0" smtClean="0"/>
              <a:t>Мыльное чудо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20888"/>
            <a:ext cx="6400800" cy="388843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Проектная работа</a:t>
            </a:r>
          </a:p>
          <a:p>
            <a:pPr algn="r"/>
            <a:endParaRPr lang="ru-RU" sz="1800" dirty="0" smtClean="0">
              <a:solidFill>
                <a:schemeClr val="tx1"/>
              </a:solidFill>
            </a:endParaRPr>
          </a:p>
          <a:p>
            <a:pPr algn="r"/>
            <a:endParaRPr lang="ru-RU" sz="1800" dirty="0">
              <a:solidFill>
                <a:schemeClr val="tx1"/>
              </a:solidFill>
            </a:endParaRP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выполнила: Козлова Дарья</a:t>
            </a:r>
          </a:p>
          <a:p>
            <a:pPr algn="r"/>
            <a:r>
              <a:rPr lang="ru-RU" sz="1800" dirty="0">
                <a:solidFill>
                  <a:schemeClr val="tx1"/>
                </a:solidFill>
              </a:rPr>
              <a:t>ученица 1 Б класса 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средней </a:t>
            </a:r>
            <a:r>
              <a:rPr lang="ru-RU" sz="1800" dirty="0">
                <a:solidFill>
                  <a:schemeClr val="tx1"/>
                </a:solidFill>
              </a:rPr>
              <a:t>школы 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№ </a:t>
            </a:r>
            <a:r>
              <a:rPr lang="ru-RU" sz="1800" dirty="0">
                <a:solidFill>
                  <a:schemeClr val="tx1"/>
                </a:solidFill>
              </a:rPr>
              <a:t>52 имени Е.А </a:t>
            </a:r>
            <a:r>
              <a:rPr lang="ru-RU" sz="1800" dirty="0" err="1" smtClean="0">
                <a:solidFill>
                  <a:schemeClr val="tx1"/>
                </a:solidFill>
              </a:rPr>
              <a:t>Букетова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r"/>
            <a:endParaRPr lang="ru-RU" sz="1800" dirty="0">
              <a:solidFill>
                <a:schemeClr val="tx1"/>
              </a:solidFill>
            </a:endParaRPr>
          </a:p>
          <a:p>
            <a:pPr algn="r"/>
            <a:endParaRPr lang="ru-RU" sz="1800" dirty="0" smtClean="0">
              <a:solidFill>
                <a:schemeClr val="tx1"/>
              </a:solidFill>
            </a:endParaRPr>
          </a:p>
          <a:p>
            <a:pPr algn="r"/>
            <a:endParaRPr lang="ru-RU" sz="1800" dirty="0">
              <a:solidFill>
                <a:schemeClr val="tx1"/>
              </a:solidFill>
            </a:endParaRPr>
          </a:p>
          <a:p>
            <a:pPr algn="r"/>
            <a:endParaRPr lang="ru-RU" sz="1800" dirty="0" smtClean="0">
              <a:solidFill>
                <a:schemeClr val="tx1"/>
              </a:solidFill>
            </a:endParaRPr>
          </a:p>
          <a:p>
            <a:pPr algn="ctr"/>
            <a:r>
              <a:rPr lang="ru-RU" sz="1800" dirty="0" err="1" smtClean="0">
                <a:solidFill>
                  <a:schemeClr val="tx1"/>
                </a:solidFill>
              </a:rPr>
              <a:t>Караганада</a:t>
            </a:r>
            <a:r>
              <a:rPr lang="ru-RU" sz="1800" dirty="0" smtClean="0">
                <a:solidFill>
                  <a:schemeClr val="tx1"/>
                </a:solidFill>
              </a:rPr>
              <a:t> 2015</a:t>
            </a:r>
          </a:p>
          <a:p>
            <a:pPr algn="r"/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424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:\users\Dropbox\Dropbox\serg\мыло\KSP_01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48680"/>
            <a:ext cx="3168351" cy="3412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1. что такое мыло</a:t>
            </a:r>
          </a:p>
          <a:p>
            <a:r>
              <a:rPr lang="ru-RU" sz="2400" dirty="0"/>
              <a:t>2. история. чем мылись люди</a:t>
            </a:r>
          </a:p>
          <a:p>
            <a:r>
              <a:rPr lang="ru-RU" sz="2400" dirty="0"/>
              <a:t>3. значение мыла для человека</a:t>
            </a:r>
          </a:p>
          <a:p>
            <a:r>
              <a:rPr lang="ru-RU" sz="2400" dirty="0"/>
              <a:t>4. как и из чего, рецепты</a:t>
            </a:r>
          </a:p>
          <a:p>
            <a:r>
              <a:rPr lang="ru-RU" sz="2400" dirty="0"/>
              <a:t>5. заключение</a:t>
            </a:r>
          </a:p>
          <a:p>
            <a:r>
              <a:rPr lang="ru-RU" sz="2400" dirty="0"/>
              <a:t>6. </a:t>
            </a:r>
            <a:r>
              <a:rPr lang="ru-RU" sz="2400" dirty="0" smtClean="0"/>
              <a:t>список литературы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	Цель </a:t>
            </a:r>
            <a:r>
              <a:rPr lang="ru-RU" sz="2400" dirty="0"/>
              <a:t>проекта — познакомить большое количество детей с изготовлением мыла.</a:t>
            </a:r>
          </a:p>
          <a:p>
            <a:pPr marL="0" indent="0">
              <a:buNone/>
            </a:pPr>
            <a:r>
              <a:rPr lang="ru-RU" sz="2400" dirty="0"/>
              <a:t>	</a:t>
            </a:r>
            <a:r>
              <a:rPr lang="ru-RU" sz="2400" dirty="0" smtClean="0"/>
              <a:t>Задачи</a:t>
            </a:r>
            <a:r>
              <a:rPr lang="ru-RU" sz="2400" dirty="0"/>
              <a:t>:</a:t>
            </a:r>
          </a:p>
          <a:p>
            <a:pPr lvl="0"/>
            <a:r>
              <a:rPr lang="ru-RU" sz="2400" dirty="0"/>
              <a:t>Познакомиться с историей мыловарения.</a:t>
            </a:r>
          </a:p>
          <a:p>
            <a:pPr lvl="0"/>
            <a:r>
              <a:rPr lang="ru-RU" sz="2400" dirty="0"/>
              <a:t>Развивать кругозор</a:t>
            </a:r>
          </a:p>
          <a:p>
            <a:pPr lvl="0"/>
            <a:r>
              <a:rPr lang="ru-RU" sz="2400" dirty="0"/>
              <a:t>Воспитывать  аккуратность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</a:p>
        </p:txBody>
      </p:sp>
    </p:spTree>
    <p:extLst>
      <p:ext uri="{BB962C8B-B14F-4D97-AF65-F5344CB8AC3E}">
        <p14:creationId xmlns:p14="http://schemas.microsoft.com/office/powerpoint/2010/main" val="3129069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U:\users\Dropbox\Dropbox\serg\мыло\KSP_01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01008"/>
            <a:ext cx="3389333" cy="274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U:\users\Dropbox\Dropbox\serg\мыло\dsc54551_cr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2656"/>
            <a:ext cx="335120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1329"/>
            <a:ext cx="4834880" cy="42519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	Я </a:t>
            </a:r>
            <a:r>
              <a:rPr lang="ru-RU" sz="2000" dirty="0"/>
              <a:t>выбрала тему  работы: «Мыльное чудо-Мыло своими руками». Это очень интересное занятие! Мылом пользуются практически все с раннего детства до глубокой старости. Не даром один из первых стишков, которому учат нас родители "Да здравствует мыло душистое". А ведь так было не всегда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8135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U:\users\Dropbox\Dropbox\serg\мыло\KSP_01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4" y="1088740"/>
            <a:ext cx="2835275" cy="238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9448" y="260648"/>
            <a:ext cx="489654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Что такое мыло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2000" dirty="0" smtClean="0"/>
              <a:t>Мыло - это чистящее средство, которым мы пользуемся каждый день. Мыло бывает разных форм и размеров.  Мыло — это средство, которое используют люди, когда принимают ванну, или моются под душем, чтобы тело было чистым, приятно пахло свежестью, или каким-то другим ароматом, например, цветочным. </a:t>
            </a:r>
          </a:p>
          <a:p>
            <a:pPr algn="just"/>
            <a:r>
              <a:rPr lang="ru-RU" sz="2000" dirty="0"/>
              <a:t>	</a:t>
            </a:r>
            <a:r>
              <a:rPr lang="ru-RU" sz="2000" dirty="0" smtClean="0"/>
              <a:t>Все это зависит от отдушки, которая входит в состав. Это средство бывает в жидком и твердом виде, выбрать можно такое, которое удобно в использовании.</a:t>
            </a:r>
            <a:endParaRPr lang="ru-RU" sz="2000" dirty="0"/>
          </a:p>
        </p:txBody>
      </p:sp>
      <p:pic>
        <p:nvPicPr>
          <p:cNvPr id="3075" name="Picture 3" descr="U:\users\Dropbox\Dropbox\serg\мыло\8d411412135-kosmetika-ruchnoj-raboty-mylnyj-tortik-shokoladno_cro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3656886"/>
            <a:ext cx="2835275" cy="211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156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4618856" cy="54006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900" dirty="0" smtClean="0"/>
              <a:t>	</a:t>
            </a:r>
            <a:r>
              <a:rPr lang="ru-RU" sz="2200" dirty="0" smtClean="0"/>
              <a:t>Первая </a:t>
            </a:r>
            <a:r>
              <a:rPr lang="ru-RU" sz="2200" dirty="0"/>
              <a:t>история, связанная с мылом появилась где - то шесть тысяч лет тому назад. Самое первое мыло было произведено в Шумере. Шумер - это древняя цивилизация, которая существовала в 4 - 3 тысячелетиях до нашей эры. Тело очищали глиной, песком, для мытья употребляли пчелиный воск и древесную золу, варили животный жир или использовали оливковое масло. Затем стали пользоваться корнем мыльнянки. </a:t>
            </a:r>
            <a:r>
              <a:rPr lang="ru-RU" sz="2200" dirty="0" smtClean="0"/>
              <a:t>	</a:t>
            </a:r>
          </a:p>
          <a:p>
            <a:pPr marL="0" indent="0" algn="just">
              <a:buNone/>
            </a:pPr>
            <a:r>
              <a:rPr lang="ru-RU" sz="2200" dirty="0"/>
              <a:t>	</a:t>
            </a:r>
            <a:r>
              <a:rPr lang="ru-RU" sz="2200" dirty="0" smtClean="0"/>
              <a:t>Итак, дошло и до наших дней. Дети очень любят мыло в необыкновенной форме: овощей, фруктов, зверьков. Оказывается, выпускали такое причудливое мыло уже в XIX столетии. Одна фабрика изготовляла его в виде огурцов. Мыло так было похоже на настоящий овощ, что покупателю было тяжело удержаться от забавной покупки.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</a:t>
            </a:r>
            <a:endParaRPr lang="ru-RU" dirty="0"/>
          </a:p>
        </p:txBody>
      </p:sp>
      <p:pic>
        <p:nvPicPr>
          <p:cNvPr id="4098" name="Picture 2" descr="U:\users\Dropbox\Dropbox\serg\мыло\истор мыл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340768"/>
            <a:ext cx="3898747" cy="394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917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5626968" cy="5472608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	Часто </a:t>
            </a:r>
            <a:r>
              <a:rPr lang="ru-RU" dirty="0"/>
              <a:t>мы выбираем мыло именно по имеющемся в нем добавкам, поэтому будет полезно знать как они действуют. Если в мыле содержится вазелин, то он будет предохранять кожу от пересыхания и такое мыло подойдет обладателям сухой кожи. Мыло с глицерином подойдет тем, у кого чувствительная кожа, оно будет, не раздражая увлажнять и смягчать ее. </a:t>
            </a:r>
            <a:r>
              <a:rPr lang="ru-RU" dirty="0" smtClean="0"/>
              <a:t>	Экстракт </a:t>
            </a:r>
            <a:r>
              <a:rPr lang="ru-RU" dirty="0"/>
              <a:t>ромашки не только предохранит кожу от пересыхания, но и активизирует ее защитные функции, а также поможет справиться с раздражением. Мед, входящий в состав мыла, делает кожу нежной и мягкой, питая и тонизируя ее, но не подходит тем, кто страдает от аллергических реакций. </a:t>
            </a:r>
            <a:r>
              <a:rPr lang="ru-RU" dirty="0" smtClean="0"/>
              <a:t>	Мыло </a:t>
            </a:r>
            <a:r>
              <a:rPr lang="ru-RU" dirty="0"/>
              <a:t>с экстрактами зверобоя и эвкалипта обладает противовоспалительным действием. Если в состав мыла входит экстракт пихты, то такое мыло будет предупреждать появление раздражения и образование угрей, оно будет способствовать заживлению мелких трещинок на коже. Из этого следует, что мыло ручной работы   считается высшим качеством.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</a:t>
            </a:r>
            <a:r>
              <a:rPr lang="ru-RU" dirty="0"/>
              <a:t>мыла для человека</a:t>
            </a:r>
          </a:p>
        </p:txBody>
      </p:sp>
      <p:pic>
        <p:nvPicPr>
          <p:cNvPr id="5122" name="Picture 2" descr="U:\users\Dropbox\Dropbox\serg\мыло\KSP_01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76243"/>
            <a:ext cx="2592288" cy="2528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U:\users\Dropbox\Dropbox\serg\мыло\KSP_01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9" y="3861048"/>
            <a:ext cx="260710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287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U:\users\Dropbox\Dropbox\serg\мыло\b5zrdq7ufki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428" y="4077072"/>
            <a:ext cx="2673326" cy="2673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861048"/>
            <a:ext cx="8205972" cy="151216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2000" dirty="0" smtClean="0"/>
              <a:t>Мыло </a:t>
            </a:r>
            <a:r>
              <a:rPr lang="ru-RU" sz="2000" dirty="0"/>
              <a:t>можно варить самим оно  называется мыло с нуля, но это долгий и трудоемкий путь. Но самым быстрым и безопасным способом мыло делают из готовой мыльной основы, она бывает белая и прозрачная с ней работать одно удовольствие.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</a:t>
            </a:r>
            <a:r>
              <a:rPr lang="ru-RU" dirty="0"/>
              <a:t>и из чего (рецепты)</a:t>
            </a:r>
          </a:p>
        </p:txBody>
      </p:sp>
      <p:pic>
        <p:nvPicPr>
          <p:cNvPr id="6146" name="Picture 2" descr="U:\users\Dropbox\Dropbox\serg\мыло\12-873x2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1775"/>
            <a:ext cx="8133964" cy="273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020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U:\users\Dropbox\Dropbox\serg\мыло\x_e5acbcab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52542"/>
            <a:ext cx="3527267" cy="264545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U:\users\Dropbox\Dropbox\serg\мыло\aromaty_myl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098" y="3825930"/>
            <a:ext cx="4641854" cy="183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U:\users\Dropbox\Dropbox\serg\мыло\hr_0adaeab7f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4110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404664"/>
            <a:ext cx="49320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Используются разные масла (оливковое, облепиховое, масло виноградной косточки, масло </a:t>
            </a:r>
            <a:r>
              <a:rPr lang="ru-RU" sz="2000" dirty="0" err="1" smtClean="0"/>
              <a:t>жожоба</a:t>
            </a:r>
            <a:r>
              <a:rPr lang="ru-RU" sz="2000" dirty="0" smtClean="0"/>
              <a:t> и разные эфирные масла) также глицерин, вазелин, разные </a:t>
            </a:r>
            <a:r>
              <a:rPr lang="ru-RU" sz="2000" dirty="0" err="1" smtClean="0"/>
              <a:t>ароматизаторы</a:t>
            </a:r>
            <a:r>
              <a:rPr lang="ru-RU" sz="2000" dirty="0" smtClean="0"/>
              <a:t>, отдушки, красители.  Часто добавляют  в </a:t>
            </a:r>
            <a:r>
              <a:rPr lang="ru-RU" sz="2000" dirty="0" err="1" smtClean="0"/>
              <a:t>скрабы</a:t>
            </a:r>
            <a:r>
              <a:rPr lang="ru-RU" sz="2000" dirty="0" smtClean="0"/>
              <a:t> -кофе, мак, измельченные абрикосовые косточки, миндаль, мед, морскую соль ,глину. Вот несколько рецептов: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40926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132</TotalTime>
  <Words>324</Words>
  <Application>Microsoft Office PowerPoint</Application>
  <PresentationFormat>Экран (4:3)</PresentationFormat>
  <Paragraphs>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Презентация PowerPoint</vt:lpstr>
      <vt:lpstr>Мыльное чудо</vt:lpstr>
      <vt:lpstr>Содержание</vt:lpstr>
      <vt:lpstr>Введение</vt:lpstr>
      <vt:lpstr>Презентация PowerPoint</vt:lpstr>
      <vt:lpstr>История</vt:lpstr>
      <vt:lpstr>Значение мыла для человека</vt:lpstr>
      <vt:lpstr>Как и из чего (рецепты)</vt:lpstr>
      <vt:lpstr>Презентация PowerPoint</vt:lpstr>
      <vt:lpstr>Мыло ручной работы "Земляничная поляна"</vt:lpstr>
      <vt:lpstr>Презентация PowerPoint</vt:lpstr>
      <vt:lpstr>Мыло ручной работы "Бабочка"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Мыльное чудо</dc:title>
  <dc:creator>user</dc:creator>
  <cp:lastModifiedBy>user</cp:lastModifiedBy>
  <cp:revision>12</cp:revision>
  <dcterms:created xsi:type="dcterms:W3CDTF">2015-04-13T16:26:27Z</dcterms:created>
  <dcterms:modified xsi:type="dcterms:W3CDTF">2015-04-13T18:38:44Z</dcterms:modified>
</cp:coreProperties>
</file>