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3" r:id="rId1"/>
  </p:sldMasterIdLst>
  <p:notesMasterIdLst>
    <p:notesMasterId r:id="rId16"/>
  </p:notesMasterIdLst>
  <p:sldIdLst>
    <p:sldId id="292" r:id="rId2"/>
    <p:sldId id="293" r:id="rId3"/>
    <p:sldId id="266" r:id="rId4"/>
    <p:sldId id="272" r:id="rId5"/>
    <p:sldId id="271" r:id="rId6"/>
    <p:sldId id="273" r:id="rId7"/>
    <p:sldId id="274" r:id="rId8"/>
    <p:sldId id="275" r:id="rId9"/>
    <p:sldId id="276" r:id="rId10"/>
    <p:sldId id="277" r:id="rId11"/>
    <p:sldId id="278" r:id="rId12"/>
    <p:sldId id="267" r:id="rId13"/>
    <p:sldId id="279" r:id="rId14"/>
    <p:sldId id="28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BEBEBE"/>
    <a:srgbClr val="686868"/>
    <a:srgbClr val="3D9BF1"/>
    <a:srgbClr val="00CCFF"/>
    <a:srgbClr val="CF9C63"/>
    <a:srgbClr val="E3A83D"/>
    <a:srgbClr val="076913"/>
    <a:srgbClr val="073A6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79" autoAdjust="0"/>
    <p:restoredTop sz="94660"/>
  </p:normalViewPr>
  <p:slideViewPr>
    <p:cSldViewPr>
      <p:cViewPr>
        <p:scale>
          <a:sx n="66" d="100"/>
          <a:sy n="66" d="100"/>
        </p:scale>
        <p:origin x="-6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2CA1E03-8709-4756-A73D-EB15751A2250}" type="datetimeFigureOut">
              <a:rPr lang="ru-RU"/>
              <a:pPr>
                <a:defRPr/>
              </a:pPr>
              <a:t>20.05.2015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ECACEF5-042A-458D-86B0-99E7597F2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92E48-5E62-4A7E-85EC-85A5EA56D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F9425-F6E8-4290-AD02-CD8D050E6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AD6CB-2940-4283-B0A9-DAB3CD85F4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88BD2-F32A-46CD-93ED-351D09C1D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3CFF4-2FC5-441A-AA36-27770F6089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2AE19-F417-43FA-9704-39599EAD19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03EFF-5000-4714-82B6-33A99CAD75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C117F-DB89-478F-B007-325A3B3E7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782B9-C566-4DB3-99C0-99D6CF941D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52EE8-9BC7-45C1-B8C8-B189A50B4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CB9E7-7EA4-47B3-A9CB-F72821FE2B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05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0A0E720-1FC7-41A6-A362-6BBE5B05A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5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2" name="Полилиния 11"/>
            <p:cNvGrpSpPr>
              <a:grpSpLocks/>
            </p:cNvGrpSpPr>
            <p:nvPr/>
          </p:nvGrpSpPr>
          <p:grpSpPr bwMode="auto">
            <a:xfrm>
              <a:off x="-6091" y="-11569"/>
              <a:ext cx="9137939" cy="1050979"/>
              <a:chOff x="-6096" y="-24384"/>
              <a:chExt cx="9137904" cy="1048512"/>
            </a:xfrm>
          </p:grpSpPr>
          <p:pic>
            <p:nvPicPr>
              <p:cNvPr id="2058" name="Полилиния 11"/>
              <p:cNvPicPr>
                <a:picLocks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</p:spPr>
          </p:pic>
          <p:sp>
            <p:nvSpPr>
              <p:cNvPr id="2059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29291" y="42246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194" r:id="rId2"/>
    <p:sldLayoutId id="2147484203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4" r:id="rId9"/>
    <p:sldLayoutId id="2147484200" r:id="rId10"/>
    <p:sldLayoutId id="21474842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audio" Target="../media/audio3.wav"/><Relationship Id="rId21" Type="http://schemas.openxmlformats.org/officeDocument/2006/relationships/image" Target="../media/image14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audio" Target="../media/audio2.wav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9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audio" Target="../media/audio4.wav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audio" Target="../media/audio3.wav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audio" Target="../media/audio2.wav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image" Target="../media/image24.png"/><Relationship Id="rId5" Type="http://schemas.openxmlformats.org/officeDocument/2006/relationships/image" Target="../media/image15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audio" Target="../media/audio4.wav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audio" Target="../media/audio3.wav"/><Relationship Id="rId21" Type="http://schemas.openxmlformats.org/officeDocument/2006/relationships/image" Target="../media/image33.png"/><Relationship Id="rId7" Type="http://schemas.openxmlformats.org/officeDocument/2006/relationships/image" Target="../media/image16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audio" Target="../media/audio2.wav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audio" Target="../media/audio4.wav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audio" Target="../media/audio3.wav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audio" Target="../media/audio2.wav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image" Target="../media/image24.png"/><Relationship Id="rId5" Type="http://schemas.openxmlformats.org/officeDocument/2006/relationships/image" Target="../media/image17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audio" Target="../media/audio4.wav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audio" Target="../media/audio3.wav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audio" Target="../media/audio2.wav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audio" Target="../media/audio4.wav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2.png"/><Relationship Id="rId18" Type="http://schemas.openxmlformats.org/officeDocument/2006/relationships/slide" Target="slide11.xml"/><Relationship Id="rId26" Type="http://schemas.openxmlformats.org/officeDocument/2006/relationships/image" Target="../media/image19.png"/><Relationship Id="rId3" Type="http://schemas.openxmlformats.org/officeDocument/2006/relationships/image" Target="../media/image7.png"/><Relationship Id="rId21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slide" Target="slide8.xml"/><Relationship Id="rId17" Type="http://schemas.openxmlformats.org/officeDocument/2006/relationships/image" Target="../media/image14.png"/><Relationship Id="rId25" Type="http://schemas.openxmlformats.org/officeDocument/2006/relationships/image" Target="../media/image18.png"/><Relationship Id="rId2" Type="http://schemas.openxmlformats.org/officeDocument/2006/relationships/audio" Target="../media/audio1.wav"/><Relationship Id="rId16" Type="http://schemas.openxmlformats.org/officeDocument/2006/relationships/slide" Target="slide10.xml"/><Relationship Id="rId20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11.png"/><Relationship Id="rId24" Type="http://schemas.openxmlformats.org/officeDocument/2006/relationships/slide" Target="slide14.xml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23" Type="http://schemas.openxmlformats.org/officeDocument/2006/relationships/image" Target="../media/image17.png"/><Relationship Id="rId10" Type="http://schemas.openxmlformats.org/officeDocument/2006/relationships/slide" Target="slide7.xml"/><Relationship Id="rId19" Type="http://schemas.openxmlformats.org/officeDocument/2006/relationships/image" Target="../media/image15.png"/><Relationship Id="rId4" Type="http://schemas.openxmlformats.org/officeDocument/2006/relationships/slide" Target="slide4.xml"/><Relationship Id="rId9" Type="http://schemas.openxmlformats.org/officeDocument/2006/relationships/image" Target="../media/image10.png"/><Relationship Id="rId14" Type="http://schemas.openxmlformats.org/officeDocument/2006/relationships/slide" Target="slide9.xml"/><Relationship Id="rId22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slide" Target="slide3.xml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audio" Target="../media/audio3.wav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audio" Target="../media/audio2.wav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image" Target="../media/image24.png"/><Relationship Id="rId5" Type="http://schemas.openxmlformats.org/officeDocument/2006/relationships/image" Target="../media/image9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audio" Target="../media/audio4.wav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audio" Target="../media/audio3.wav"/><Relationship Id="rId21" Type="http://schemas.openxmlformats.org/officeDocument/2006/relationships/image" Target="../media/image10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audio" Target="../media/audio2.wav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6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audio" Target="../media/audio4.wav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audio" Target="../media/audio3.wav"/><Relationship Id="rId21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audio" Target="../media/audio2.wav"/><Relationship Id="rId16" Type="http://schemas.openxmlformats.org/officeDocument/2006/relationships/image" Target="../media/image32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7.png"/><Relationship Id="rId10" Type="http://schemas.openxmlformats.org/officeDocument/2006/relationships/image" Target="../media/image26.png"/><Relationship Id="rId19" Type="http://schemas.openxmlformats.org/officeDocument/2006/relationships/slide" Target="slide3.xml"/><Relationship Id="rId4" Type="http://schemas.openxmlformats.org/officeDocument/2006/relationships/audio" Target="../media/audio4.wav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audio" Target="../media/audio3.wav"/><Relationship Id="rId21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audio" Target="../media/audio2.wav"/><Relationship Id="rId16" Type="http://schemas.openxmlformats.org/officeDocument/2006/relationships/image" Target="../media/image32.png"/><Relationship Id="rId20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12.png"/><Relationship Id="rId4" Type="http://schemas.openxmlformats.org/officeDocument/2006/relationships/audio" Target="../media/audio4.wav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slide" Target="slide3.xml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3.png"/><Relationship Id="rId16" Type="http://schemas.openxmlformats.org/officeDocument/2006/relationships/image" Target="../media/image32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388" y="2349500"/>
            <a:ext cx="4840288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050" y="550863"/>
            <a:ext cx="5235575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93763" y="4149725"/>
            <a:ext cx="6761163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плоено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8050" y="706438"/>
            <a:ext cx="4578350" cy="1056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adf57feb4f3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8" y="4973638"/>
            <a:ext cx="1873250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3608388" y="4265613"/>
            <a:ext cx="1903412" cy="2547937"/>
            <a:chOff x="2132" y="73"/>
            <a:chExt cx="2907" cy="4184"/>
          </a:xfrm>
        </p:grpSpPr>
        <p:pic>
          <p:nvPicPr>
            <p:cNvPr id="15389" name="Picture 52" descr="часы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32" y="73"/>
              <a:ext cx="2907" cy="4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90" name="Oval 53"/>
            <p:cNvSpPr>
              <a:spLocks noChangeArrowheads="1"/>
            </p:cNvSpPr>
            <p:nvPr/>
          </p:nvSpPr>
          <p:spPr bwMode="auto">
            <a:xfrm>
              <a:off x="2426" y="1366"/>
              <a:ext cx="2404" cy="24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5631" name="Picture 31" descr="оекаокаеокаеокао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32238" y="5154613"/>
            <a:ext cx="1331912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2" name="Picture 32" descr="стрелка"/>
          <p:cNvPicPr>
            <a:picLocks noChangeAspect="1" noChangeArrowheads="1"/>
          </p:cNvPicPr>
          <p:nvPr/>
        </p:nvPicPr>
        <p:blipFill>
          <a:blip r:embed="rId8" cstate="print">
            <a:lum bright="2000" contrast="-40000"/>
          </a:blip>
          <a:srcRect/>
          <a:stretch>
            <a:fillRect/>
          </a:stretch>
        </p:blipFill>
        <p:spPr bwMode="auto">
          <a:xfrm rot="1990313">
            <a:off x="4689475" y="5187950"/>
            <a:ext cx="157163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3" name="Picture 33" descr="стрелка"/>
          <p:cNvPicPr>
            <a:picLocks noChangeAspect="1" noChangeArrowheads="1"/>
          </p:cNvPicPr>
          <p:nvPr/>
        </p:nvPicPr>
        <p:blipFill>
          <a:blip r:embed="rId9" cstate="print">
            <a:lum bright="2000" contrast="-40000"/>
          </a:blip>
          <a:srcRect/>
          <a:stretch>
            <a:fillRect/>
          </a:stretch>
        </p:blipFill>
        <p:spPr bwMode="auto">
          <a:xfrm rot="3568316">
            <a:off x="4819651" y="5272087"/>
            <a:ext cx="144462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4" name="Picture 34" descr="стрелка"/>
          <p:cNvPicPr>
            <a:picLocks noChangeAspect="1" noChangeArrowheads="1"/>
          </p:cNvPicPr>
          <p:nvPr/>
        </p:nvPicPr>
        <p:blipFill>
          <a:blip r:embed="rId10" cstate="print">
            <a:lum bright="2000" contrast="-40000"/>
          </a:blip>
          <a:srcRect/>
          <a:stretch>
            <a:fillRect/>
          </a:stretch>
        </p:blipFill>
        <p:spPr bwMode="auto">
          <a:xfrm>
            <a:off x="4573588" y="5734050"/>
            <a:ext cx="7270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5" name="Picture 35" descr="стрелка"/>
          <p:cNvPicPr>
            <a:picLocks noChangeAspect="1" noChangeArrowheads="1"/>
          </p:cNvPicPr>
          <p:nvPr/>
        </p:nvPicPr>
        <p:blipFill>
          <a:blip r:embed="rId11" cstate="print">
            <a:lum bright="2000" contrast="-40000"/>
          </a:blip>
          <a:srcRect/>
          <a:stretch>
            <a:fillRect/>
          </a:stretch>
        </p:blipFill>
        <p:spPr bwMode="auto">
          <a:xfrm rot="7221633">
            <a:off x="4817269" y="5604669"/>
            <a:ext cx="144462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6" name="Picture 36" descr="стрелка"/>
          <p:cNvPicPr>
            <a:picLocks noChangeAspect="1" noChangeArrowheads="1"/>
          </p:cNvPicPr>
          <p:nvPr/>
        </p:nvPicPr>
        <p:blipFill>
          <a:blip r:embed="rId12" cstate="print">
            <a:lum bright="2000" contrast="-40000"/>
          </a:blip>
          <a:srcRect/>
          <a:stretch>
            <a:fillRect/>
          </a:stretch>
        </p:blipFill>
        <p:spPr bwMode="auto">
          <a:xfrm rot="9041947">
            <a:off x="4686300" y="5753100"/>
            <a:ext cx="157163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7" name="Picture 37" descr="стрелка"/>
          <p:cNvPicPr>
            <a:picLocks noChangeAspect="1" noChangeArrowheads="1"/>
          </p:cNvPicPr>
          <p:nvPr/>
        </p:nvPicPr>
        <p:blipFill>
          <a:blip r:embed="rId13" cstate="print">
            <a:lum bright="2000" contrast="-40000"/>
          </a:blip>
          <a:srcRect/>
          <a:stretch>
            <a:fillRect/>
          </a:stretch>
        </p:blipFill>
        <p:spPr bwMode="auto">
          <a:xfrm>
            <a:off x="4513263" y="5810250"/>
            <a:ext cx="15716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8" name="Picture 38" descr="стрелка"/>
          <p:cNvPicPr>
            <a:picLocks noChangeAspect="1" noChangeArrowheads="1"/>
          </p:cNvPicPr>
          <p:nvPr/>
        </p:nvPicPr>
        <p:blipFill>
          <a:blip r:embed="rId8" cstate="print">
            <a:lum bright="2000" contrast="-40000"/>
          </a:blip>
          <a:srcRect/>
          <a:stretch>
            <a:fillRect/>
          </a:stretch>
        </p:blipFill>
        <p:spPr bwMode="auto">
          <a:xfrm rot="-9028683">
            <a:off x="4335463" y="5765800"/>
            <a:ext cx="15716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9" name="Picture 39" descr="стрелка"/>
          <p:cNvPicPr>
            <a:picLocks noChangeAspect="1" noChangeArrowheads="1"/>
          </p:cNvPicPr>
          <p:nvPr/>
        </p:nvPicPr>
        <p:blipFill>
          <a:blip r:embed="rId14" cstate="print">
            <a:lum bright="2000" contrast="-40000"/>
          </a:blip>
          <a:srcRect/>
          <a:stretch>
            <a:fillRect/>
          </a:stretch>
        </p:blipFill>
        <p:spPr bwMode="auto">
          <a:xfrm rot="-7199722">
            <a:off x="4210844" y="5623719"/>
            <a:ext cx="14605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0" name="Picture 40" descr="стрелка"/>
          <p:cNvPicPr>
            <a:picLocks noChangeAspect="1" noChangeArrowheads="1"/>
          </p:cNvPicPr>
          <p:nvPr/>
        </p:nvPicPr>
        <p:blipFill>
          <a:blip r:embed="rId15" cstate="print">
            <a:lum bright="2000" contrast="-40000"/>
          </a:blip>
          <a:srcRect/>
          <a:stretch>
            <a:fillRect/>
          </a:stretch>
        </p:blipFill>
        <p:spPr bwMode="auto">
          <a:xfrm>
            <a:off x="3890963" y="5727700"/>
            <a:ext cx="68262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1" name="Picture 41" descr="стрелка"/>
          <p:cNvPicPr>
            <a:picLocks noChangeAspect="1" noChangeArrowheads="1"/>
          </p:cNvPicPr>
          <p:nvPr/>
        </p:nvPicPr>
        <p:blipFill>
          <a:blip r:embed="rId16" cstate="print">
            <a:lum bright="2000" contrast="-40000"/>
          </a:blip>
          <a:srcRect/>
          <a:stretch>
            <a:fillRect/>
          </a:stretch>
        </p:blipFill>
        <p:spPr bwMode="auto">
          <a:xfrm rot="-3615663">
            <a:off x="4210051" y="5278437"/>
            <a:ext cx="1460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2" name="Picture 42" descr="стрелка"/>
          <p:cNvPicPr>
            <a:picLocks noChangeAspect="1" noChangeArrowheads="1"/>
          </p:cNvPicPr>
          <p:nvPr/>
        </p:nvPicPr>
        <p:blipFill>
          <a:blip r:embed="rId17" cstate="print">
            <a:lum bright="2000" contrast="-40000"/>
          </a:blip>
          <a:srcRect/>
          <a:stretch>
            <a:fillRect/>
          </a:stretch>
        </p:blipFill>
        <p:spPr bwMode="auto">
          <a:xfrm rot="-1701185">
            <a:off x="4327525" y="5189538"/>
            <a:ext cx="15557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8" name="Picture 28" descr="стрелка"/>
          <p:cNvPicPr>
            <a:picLocks noChangeAspect="1" noChangeArrowheads="1"/>
          </p:cNvPicPr>
          <p:nvPr/>
        </p:nvPicPr>
        <p:blipFill>
          <a:blip r:embed="rId18" cstate="print">
            <a:lum bright="2000" contrast="-40000"/>
          </a:blip>
          <a:srcRect/>
          <a:stretch>
            <a:fillRect/>
          </a:stretch>
        </p:blipFill>
        <p:spPr bwMode="auto">
          <a:xfrm>
            <a:off x="4519613" y="5146675"/>
            <a:ext cx="15716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4" name="Picture 44" descr="e6bf81глшнг073b2f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364038" y="5346700"/>
            <a:ext cx="48895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часы222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7338" y="5049838"/>
            <a:ext cx="10001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 descr="7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9850" y="52388"/>
            <a:ext cx="10096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00038" y="4852988"/>
            <a:ext cx="8653462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Управляющая кнопка: назад 8">
            <a:hlinkClick r:id="rId2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59763" y="6276975"/>
            <a:ext cx="766762" cy="511175"/>
          </a:xfrm>
          <a:prstGeom prst="actionButtonBackPrevious">
            <a:avLst/>
          </a:prstGeom>
          <a:solidFill>
            <a:srgbClr val="33CCCC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4098" name="Picture 2" descr="C:\Users\1\Desktop\ьти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99592" y="628490"/>
            <a:ext cx="7308812" cy="404551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19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k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i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g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25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25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25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25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25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25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25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-288540" y="1124744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5400" dirty="0" smtClean="0">
              <a:latin typeface="Monotype Corsiva" pitchFamily="66" charset="0"/>
            </a:endParaRPr>
          </a:p>
          <a:p>
            <a:pPr algn="ctr"/>
            <a:r>
              <a:rPr lang="ru-RU" sz="5400" dirty="0" smtClean="0">
                <a:latin typeface="Monotype Corsiva" pitchFamily="66" charset="0"/>
              </a:rPr>
              <a:t>Сформулируйте закон Бэра</a:t>
            </a:r>
            <a:endParaRPr lang="ru-RU" sz="5400" dirty="0">
              <a:latin typeface="Monotype Corsiva" pitchFamily="66" charset="0"/>
            </a:endParaRPr>
          </a:p>
        </p:txBody>
      </p:sp>
      <p:pic>
        <p:nvPicPr>
          <p:cNvPr id="5133" name="Picture 13" descr="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50" y="52388"/>
            <a:ext cx="10096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00038" y="4852988"/>
            <a:ext cx="8653462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Управляющая кнопка: назад 8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59763" y="6276975"/>
            <a:ext cx="766762" cy="511175"/>
          </a:xfrm>
          <a:prstGeom prst="actionButtonBackPrevious">
            <a:avLst/>
          </a:prstGeom>
          <a:solidFill>
            <a:srgbClr val="33CCCC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0" name="Picture 7" descr="adf57feb4f3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8" y="4938713"/>
            <a:ext cx="1908175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3568700" y="4265613"/>
            <a:ext cx="1903413" cy="2547937"/>
            <a:chOff x="2132" y="73"/>
            <a:chExt cx="2907" cy="4184"/>
          </a:xfrm>
        </p:grpSpPr>
        <p:pic>
          <p:nvPicPr>
            <p:cNvPr id="16408" name="Picture 52" descr="часы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32" y="73"/>
              <a:ext cx="2907" cy="4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9" name="Oval 53"/>
            <p:cNvSpPr>
              <a:spLocks noChangeArrowheads="1"/>
            </p:cNvSpPr>
            <p:nvPr/>
          </p:nvSpPr>
          <p:spPr bwMode="auto">
            <a:xfrm>
              <a:off x="2426" y="1366"/>
              <a:ext cx="2404" cy="24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5631" name="Picture 31" descr="оекаокаеокаеокао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92550" y="5154613"/>
            <a:ext cx="1331913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2" name="Picture 32" descr="стрелка"/>
          <p:cNvPicPr>
            <a:picLocks noChangeAspect="1" noChangeArrowheads="1"/>
          </p:cNvPicPr>
          <p:nvPr/>
        </p:nvPicPr>
        <p:blipFill>
          <a:blip r:embed="rId10" cstate="print">
            <a:lum bright="2000" contrast="-40000"/>
          </a:blip>
          <a:srcRect/>
          <a:stretch>
            <a:fillRect/>
          </a:stretch>
        </p:blipFill>
        <p:spPr bwMode="auto">
          <a:xfrm rot="1990313">
            <a:off x="4649788" y="5187950"/>
            <a:ext cx="15716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3" name="Picture 33" descr="стрелка"/>
          <p:cNvPicPr>
            <a:picLocks noChangeAspect="1" noChangeArrowheads="1"/>
          </p:cNvPicPr>
          <p:nvPr/>
        </p:nvPicPr>
        <p:blipFill>
          <a:blip r:embed="rId11" cstate="print">
            <a:lum bright="2000" contrast="-40000"/>
          </a:blip>
          <a:srcRect/>
          <a:stretch>
            <a:fillRect/>
          </a:stretch>
        </p:blipFill>
        <p:spPr bwMode="auto">
          <a:xfrm rot="3568316">
            <a:off x="4779963" y="5272088"/>
            <a:ext cx="144462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4" name="Picture 34" descr="стрелка"/>
          <p:cNvPicPr>
            <a:picLocks noChangeAspect="1" noChangeArrowheads="1"/>
          </p:cNvPicPr>
          <p:nvPr/>
        </p:nvPicPr>
        <p:blipFill>
          <a:blip r:embed="rId12" cstate="print">
            <a:lum bright="2000" contrast="-40000"/>
          </a:blip>
          <a:srcRect/>
          <a:stretch>
            <a:fillRect/>
          </a:stretch>
        </p:blipFill>
        <p:spPr bwMode="auto">
          <a:xfrm>
            <a:off x="4533900" y="5734050"/>
            <a:ext cx="7270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5" name="Picture 35" descr="стрелка"/>
          <p:cNvPicPr>
            <a:picLocks noChangeAspect="1" noChangeArrowheads="1"/>
          </p:cNvPicPr>
          <p:nvPr/>
        </p:nvPicPr>
        <p:blipFill>
          <a:blip r:embed="rId13" cstate="print">
            <a:lum bright="2000" contrast="-40000"/>
          </a:blip>
          <a:srcRect/>
          <a:stretch>
            <a:fillRect/>
          </a:stretch>
        </p:blipFill>
        <p:spPr bwMode="auto">
          <a:xfrm rot="7221633">
            <a:off x="4777582" y="5604669"/>
            <a:ext cx="144462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6" name="Picture 36" descr="стрелка"/>
          <p:cNvPicPr>
            <a:picLocks noChangeAspect="1" noChangeArrowheads="1"/>
          </p:cNvPicPr>
          <p:nvPr/>
        </p:nvPicPr>
        <p:blipFill>
          <a:blip r:embed="rId14" cstate="print">
            <a:lum bright="2000" contrast="-40000"/>
          </a:blip>
          <a:srcRect/>
          <a:stretch>
            <a:fillRect/>
          </a:stretch>
        </p:blipFill>
        <p:spPr bwMode="auto">
          <a:xfrm rot="9041947">
            <a:off x="4646613" y="5753100"/>
            <a:ext cx="157162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7" name="Picture 37" descr="стрелка"/>
          <p:cNvPicPr>
            <a:picLocks noChangeAspect="1" noChangeArrowheads="1"/>
          </p:cNvPicPr>
          <p:nvPr/>
        </p:nvPicPr>
        <p:blipFill>
          <a:blip r:embed="rId15" cstate="print">
            <a:lum bright="2000" contrast="-40000"/>
          </a:blip>
          <a:srcRect/>
          <a:stretch>
            <a:fillRect/>
          </a:stretch>
        </p:blipFill>
        <p:spPr bwMode="auto">
          <a:xfrm>
            <a:off x="4473575" y="5810250"/>
            <a:ext cx="15716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8" name="Picture 38" descr="стрелка"/>
          <p:cNvPicPr>
            <a:picLocks noChangeAspect="1" noChangeArrowheads="1"/>
          </p:cNvPicPr>
          <p:nvPr/>
        </p:nvPicPr>
        <p:blipFill>
          <a:blip r:embed="rId10" cstate="print">
            <a:lum bright="2000" contrast="-40000"/>
          </a:blip>
          <a:srcRect/>
          <a:stretch>
            <a:fillRect/>
          </a:stretch>
        </p:blipFill>
        <p:spPr bwMode="auto">
          <a:xfrm rot="-9028683">
            <a:off x="4295775" y="5765800"/>
            <a:ext cx="157163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9" name="Picture 39" descr="стрелка"/>
          <p:cNvPicPr>
            <a:picLocks noChangeAspect="1" noChangeArrowheads="1"/>
          </p:cNvPicPr>
          <p:nvPr/>
        </p:nvPicPr>
        <p:blipFill>
          <a:blip r:embed="rId16" cstate="print">
            <a:lum bright="2000" contrast="-40000"/>
          </a:blip>
          <a:srcRect/>
          <a:stretch>
            <a:fillRect/>
          </a:stretch>
        </p:blipFill>
        <p:spPr bwMode="auto">
          <a:xfrm rot="-7199722">
            <a:off x="4171157" y="5623718"/>
            <a:ext cx="14605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0" name="Picture 40" descr="стрелка"/>
          <p:cNvPicPr>
            <a:picLocks noChangeAspect="1" noChangeArrowheads="1"/>
          </p:cNvPicPr>
          <p:nvPr/>
        </p:nvPicPr>
        <p:blipFill>
          <a:blip r:embed="rId17" cstate="print">
            <a:lum bright="2000" contrast="-40000"/>
          </a:blip>
          <a:srcRect/>
          <a:stretch>
            <a:fillRect/>
          </a:stretch>
        </p:blipFill>
        <p:spPr bwMode="auto">
          <a:xfrm>
            <a:off x="3851275" y="5727700"/>
            <a:ext cx="68262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1" name="Picture 41" descr="стрелка"/>
          <p:cNvPicPr>
            <a:picLocks noChangeAspect="1" noChangeArrowheads="1"/>
          </p:cNvPicPr>
          <p:nvPr/>
        </p:nvPicPr>
        <p:blipFill>
          <a:blip r:embed="rId18" cstate="print">
            <a:lum bright="2000" contrast="-40000"/>
          </a:blip>
          <a:srcRect/>
          <a:stretch>
            <a:fillRect/>
          </a:stretch>
        </p:blipFill>
        <p:spPr bwMode="auto">
          <a:xfrm rot="-3615663">
            <a:off x="4170363" y="5278437"/>
            <a:ext cx="1460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2" name="Picture 42" descr="стрелка"/>
          <p:cNvPicPr>
            <a:picLocks noChangeAspect="1" noChangeArrowheads="1"/>
          </p:cNvPicPr>
          <p:nvPr/>
        </p:nvPicPr>
        <p:blipFill>
          <a:blip r:embed="rId19" cstate="print">
            <a:lum bright="2000" contrast="-40000"/>
          </a:blip>
          <a:srcRect/>
          <a:stretch>
            <a:fillRect/>
          </a:stretch>
        </p:blipFill>
        <p:spPr bwMode="auto">
          <a:xfrm rot="-1701185">
            <a:off x="4287838" y="5189538"/>
            <a:ext cx="15557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8" name="Picture 28" descr="стрелка"/>
          <p:cNvPicPr>
            <a:picLocks noChangeAspect="1" noChangeArrowheads="1"/>
          </p:cNvPicPr>
          <p:nvPr/>
        </p:nvPicPr>
        <p:blipFill>
          <a:blip r:embed="rId20" cstate="print">
            <a:lum bright="2000" contrast="-40000"/>
          </a:blip>
          <a:srcRect/>
          <a:stretch>
            <a:fillRect/>
          </a:stretch>
        </p:blipFill>
        <p:spPr bwMode="auto">
          <a:xfrm>
            <a:off x="4479925" y="5146675"/>
            <a:ext cx="15716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4" name="Picture 44" descr="e6bf81глшнг073b2f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324350" y="5346700"/>
            <a:ext cx="48895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часы2223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58775" y="5013325"/>
            <a:ext cx="10001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1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19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k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i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g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25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25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25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25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25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25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000"/>
                                        <p:tgtEl>
                                          <p:spTgt spid="25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3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8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0963" grpId="0" build="allAtOnce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adf57feb4f3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18088"/>
            <a:ext cx="1871663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часы22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5049838"/>
            <a:ext cx="10001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0" y="0"/>
            <a:ext cx="9144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 eaLnBrk="0" hangingPunct="0"/>
            <a:endParaRPr lang="ru-RU" sz="2400" dirty="0" smtClean="0"/>
          </a:p>
          <a:p>
            <a:pPr algn="ctr" eaLnBrk="0" hangingPunct="0"/>
            <a:endParaRPr lang="ru-RU" sz="3600" dirty="0" smtClean="0"/>
          </a:p>
          <a:p>
            <a:pPr algn="ctr" eaLnBrk="0" hangingPunct="0"/>
            <a:endParaRPr lang="ru-RU" sz="3600" dirty="0" smtClean="0"/>
          </a:p>
          <a:p>
            <a:pPr algn="ctr" eaLnBrk="0" hangingPunct="0"/>
            <a:endParaRPr lang="ru-RU" sz="3600" dirty="0" smtClean="0"/>
          </a:p>
          <a:p>
            <a:pPr algn="ctr" eaLnBrk="0" hangingPunct="0"/>
            <a:r>
              <a:rPr lang="ru-RU" sz="3600" dirty="0" smtClean="0"/>
              <a:t>Из какого зародышевого листка образуется хорда? 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5134" name="Picture 14" descr="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25" y="44450"/>
            <a:ext cx="10096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00038" y="4852988"/>
            <a:ext cx="8653462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Управляющая кнопка: назад 8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59763" y="6276975"/>
            <a:ext cx="766762" cy="511175"/>
          </a:xfrm>
          <a:prstGeom prst="actionButtonBackPrevious">
            <a:avLst/>
          </a:prstGeom>
          <a:solidFill>
            <a:srgbClr val="33CCCC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3608388" y="4265613"/>
            <a:ext cx="1903412" cy="2547937"/>
            <a:chOff x="2132" y="73"/>
            <a:chExt cx="2907" cy="4184"/>
          </a:xfrm>
        </p:grpSpPr>
        <p:pic>
          <p:nvPicPr>
            <p:cNvPr id="17434" name="Picture 52" descr="часы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132" y="73"/>
              <a:ext cx="2907" cy="4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5" name="Oval 53"/>
            <p:cNvSpPr>
              <a:spLocks noChangeArrowheads="1"/>
            </p:cNvSpPr>
            <p:nvPr/>
          </p:nvSpPr>
          <p:spPr bwMode="auto">
            <a:xfrm>
              <a:off x="2426" y="1366"/>
              <a:ext cx="2404" cy="24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5631" name="Picture 31" descr="оекаокаеокаеокаое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32238" y="5154613"/>
            <a:ext cx="1331912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2" name="Picture 32" descr="стрелка"/>
          <p:cNvPicPr>
            <a:picLocks noChangeAspect="1" noChangeArrowheads="1"/>
          </p:cNvPicPr>
          <p:nvPr/>
        </p:nvPicPr>
        <p:blipFill>
          <a:blip r:embed="rId11" cstate="print">
            <a:lum bright="2000" contrast="-40000"/>
          </a:blip>
          <a:srcRect/>
          <a:stretch>
            <a:fillRect/>
          </a:stretch>
        </p:blipFill>
        <p:spPr bwMode="auto">
          <a:xfrm rot="1990313">
            <a:off x="4689475" y="5187950"/>
            <a:ext cx="157163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3" name="Picture 33" descr="стрелка"/>
          <p:cNvPicPr>
            <a:picLocks noChangeAspect="1" noChangeArrowheads="1"/>
          </p:cNvPicPr>
          <p:nvPr/>
        </p:nvPicPr>
        <p:blipFill>
          <a:blip r:embed="rId12" cstate="print">
            <a:lum bright="2000" contrast="-40000"/>
          </a:blip>
          <a:srcRect/>
          <a:stretch>
            <a:fillRect/>
          </a:stretch>
        </p:blipFill>
        <p:spPr bwMode="auto">
          <a:xfrm rot="3568316">
            <a:off x="4819651" y="5272087"/>
            <a:ext cx="144462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4" name="Picture 34" descr="стрелка"/>
          <p:cNvPicPr>
            <a:picLocks noChangeAspect="1" noChangeArrowheads="1"/>
          </p:cNvPicPr>
          <p:nvPr/>
        </p:nvPicPr>
        <p:blipFill>
          <a:blip r:embed="rId13" cstate="print">
            <a:lum bright="2000" contrast="-40000"/>
          </a:blip>
          <a:srcRect/>
          <a:stretch>
            <a:fillRect/>
          </a:stretch>
        </p:blipFill>
        <p:spPr bwMode="auto">
          <a:xfrm>
            <a:off x="4573588" y="5734050"/>
            <a:ext cx="7270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5" name="Picture 35" descr="стрелка"/>
          <p:cNvPicPr>
            <a:picLocks noChangeAspect="1" noChangeArrowheads="1"/>
          </p:cNvPicPr>
          <p:nvPr/>
        </p:nvPicPr>
        <p:blipFill>
          <a:blip r:embed="rId14" cstate="print">
            <a:lum bright="2000" contrast="-40000"/>
          </a:blip>
          <a:srcRect/>
          <a:stretch>
            <a:fillRect/>
          </a:stretch>
        </p:blipFill>
        <p:spPr bwMode="auto">
          <a:xfrm rot="7221633">
            <a:off x="4817269" y="5604669"/>
            <a:ext cx="144462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6" name="Picture 36" descr="стрелка"/>
          <p:cNvPicPr>
            <a:picLocks noChangeAspect="1" noChangeArrowheads="1"/>
          </p:cNvPicPr>
          <p:nvPr/>
        </p:nvPicPr>
        <p:blipFill>
          <a:blip r:embed="rId15" cstate="print">
            <a:lum bright="2000" contrast="-40000"/>
          </a:blip>
          <a:srcRect/>
          <a:stretch>
            <a:fillRect/>
          </a:stretch>
        </p:blipFill>
        <p:spPr bwMode="auto">
          <a:xfrm rot="9041947">
            <a:off x="4686300" y="5753100"/>
            <a:ext cx="157163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7" name="Picture 37" descr="стрелка"/>
          <p:cNvPicPr>
            <a:picLocks noChangeAspect="1" noChangeArrowheads="1"/>
          </p:cNvPicPr>
          <p:nvPr/>
        </p:nvPicPr>
        <p:blipFill>
          <a:blip r:embed="rId16" cstate="print">
            <a:lum bright="2000" contrast="-40000"/>
          </a:blip>
          <a:srcRect/>
          <a:stretch>
            <a:fillRect/>
          </a:stretch>
        </p:blipFill>
        <p:spPr bwMode="auto">
          <a:xfrm>
            <a:off x="4513263" y="5810250"/>
            <a:ext cx="15716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8" name="Picture 38" descr="стрелка"/>
          <p:cNvPicPr>
            <a:picLocks noChangeAspect="1" noChangeArrowheads="1"/>
          </p:cNvPicPr>
          <p:nvPr/>
        </p:nvPicPr>
        <p:blipFill>
          <a:blip r:embed="rId11" cstate="print">
            <a:lum bright="2000" contrast="-40000"/>
          </a:blip>
          <a:srcRect/>
          <a:stretch>
            <a:fillRect/>
          </a:stretch>
        </p:blipFill>
        <p:spPr bwMode="auto">
          <a:xfrm rot="-9028683">
            <a:off x="4335463" y="5765800"/>
            <a:ext cx="15716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9" name="Picture 39" descr="стрелка"/>
          <p:cNvPicPr>
            <a:picLocks noChangeAspect="1" noChangeArrowheads="1"/>
          </p:cNvPicPr>
          <p:nvPr/>
        </p:nvPicPr>
        <p:blipFill>
          <a:blip r:embed="rId17" cstate="print">
            <a:lum bright="2000" contrast="-40000"/>
          </a:blip>
          <a:srcRect/>
          <a:stretch>
            <a:fillRect/>
          </a:stretch>
        </p:blipFill>
        <p:spPr bwMode="auto">
          <a:xfrm rot="-7199722">
            <a:off x="4210844" y="5623719"/>
            <a:ext cx="14605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0" name="Picture 40" descr="стрелка"/>
          <p:cNvPicPr>
            <a:picLocks noChangeAspect="1" noChangeArrowheads="1"/>
          </p:cNvPicPr>
          <p:nvPr/>
        </p:nvPicPr>
        <p:blipFill>
          <a:blip r:embed="rId18" cstate="print">
            <a:lum bright="2000" contrast="-40000"/>
          </a:blip>
          <a:srcRect/>
          <a:stretch>
            <a:fillRect/>
          </a:stretch>
        </p:blipFill>
        <p:spPr bwMode="auto">
          <a:xfrm>
            <a:off x="3890963" y="5727700"/>
            <a:ext cx="68262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1" name="Picture 41" descr="стрелка"/>
          <p:cNvPicPr>
            <a:picLocks noChangeAspect="1" noChangeArrowheads="1"/>
          </p:cNvPicPr>
          <p:nvPr/>
        </p:nvPicPr>
        <p:blipFill>
          <a:blip r:embed="rId19" cstate="print">
            <a:lum bright="2000" contrast="-40000"/>
          </a:blip>
          <a:srcRect/>
          <a:stretch>
            <a:fillRect/>
          </a:stretch>
        </p:blipFill>
        <p:spPr bwMode="auto">
          <a:xfrm rot="-3615663">
            <a:off x="4210051" y="5278437"/>
            <a:ext cx="1460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2" name="Picture 42" descr="стрелка"/>
          <p:cNvPicPr>
            <a:picLocks noChangeAspect="1" noChangeArrowheads="1"/>
          </p:cNvPicPr>
          <p:nvPr/>
        </p:nvPicPr>
        <p:blipFill>
          <a:blip r:embed="rId20" cstate="print">
            <a:lum bright="2000" contrast="-40000"/>
          </a:blip>
          <a:srcRect/>
          <a:stretch>
            <a:fillRect/>
          </a:stretch>
        </p:blipFill>
        <p:spPr bwMode="auto">
          <a:xfrm rot="-1701185">
            <a:off x="4327525" y="5189538"/>
            <a:ext cx="15557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8" name="Picture 28" descr="стрелка"/>
          <p:cNvPicPr>
            <a:picLocks noChangeAspect="1" noChangeArrowheads="1"/>
          </p:cNvPicPr>
          <p:nvPr/>
        </p:nvPicPr>
        <p:blipFill>
          <a:blip r:embed="rId21" cstate="print">
            <a:lum bright="2000" contrast="-40000"/>
          </a:blip>
          <a:srcRect/>
          <a:stretch>
            <a:fillRect/>
          </a:stretch>
        </p:blipFill>
        <p:spPr bwMode="auto">
          <a:xfrm>
            <a:off x="4519613" y="5146675"/>
            <a:ext cx="15716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4" name="Picture 44" descr="e6bf81глшнг073b2f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364038" y="5346700"/>
            <a:ext cx="48895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286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286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286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5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19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k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i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g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25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25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25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25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25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/>
                                        <p:tgtEl>
                                          <p:spTgt spid="25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0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25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30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8"/>
                  </p:tgtEl>
                </p:cond>
              </p:nextCondLst>
            </p:seq>
          </p:childTnLst>
        </p:cTn>
      </p:par>
    </p:tnLst>
    <p:bldLst>
      <p:bldP spid="28693" grpId="0" build="allAtOnce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043608" y="332656"/>
            <a:ext cx="7451725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4800" dirty="0" smtClean="0">
              <a:latin typeface="Monotype Corsiva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ru-RU" sz="6600" dirty="0" smtClean="0">
                <a:latin typeface="Monotype Corsiva" pitchFamily="66" charset="0"/>
              </a:rPr>
              <a:t>Что такое </a:t>
            </a:r>
          </a:p>
          <a:p>
            <a:pPr algn="ctr">
              <a:spcBef>
                <a:spcPct val="50000"/>
              </a:spcBef>
            </a:pPr>
            <a:r>
              <a:rPr lang="ru-RU" sz="6600" dirty="0" smtClean="0">
                <a:latin typeface="Monotype Corsiva" pitchFamily="66" charset="0"/>
              </a:rPr>
              <a:t>эмбриология?</a:t>
            </a:r>
            <a:endParaRPr lang="ru-RU" sz="6600" dirty="0">
              <a:latin typeface="Monotype Corsiva" pitchFamily="66" charset="0"/>
            </a:endParaRPr>
          </a:p>
        </p:txBody>
      </p:sp>
      <p:pic>
        <p:nvPicPr>
          <p:cNvPr id="5135" name="Picture 15" descr="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50" y="52388"/>
            <a:ext cx="10096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00038" y="4852988"/>
            <a:ext cx="8653462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Управляющая кнопка: назад 8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59763" y="6276975"/>
            <a:ext cx="766762" cy="511175"/>
          </a:xfrm>
          <a:prstGeom prst="actionButtonBackPrevious">
            <a:avLst/>
          </a:prstGeom>
          <a:solidFill>
            <a:srgbClr val="33CCCC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0" name="Picture 7" descr="adf57feb4f3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950" y="4973638"/>
            <a:ext cx="1871663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3600450" y="4265613"/>
            <a:ext cx="1903413" cy="2547937"/>
            <a:chOff x="2132" y="73"/>
            <a:chExt cx="2907" cy="4184"/>
          </a:xfrm>
        </p:grpSpPr>
        <p:pic>
          <p:nvPicPr>
            <p:cNvPr id="18456" name="Picture 52" descr="часы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32" y="73"/>
              <a:ext cx="2907" cy="4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7" name="Oval 53"/>
            <p:cNvSpPr>
              <a:spLocks noChangeArrowheads="1"/>
            </p:cNvSpPr>
            <p:nvPr/>
          </p:nvSpPr>
          <p:spPr bwMode="auto">
            <a:xfrm>
              <a:off x="2426" y="1366"/>
              <a:ext cx="2404" cy="24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5631" name="Picture 31" descr="оекаокаеокаеокао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4300" y="5154613"/>
            <a:ext cx="1331913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2" name="Picture 32" descr="стрелка"/>
          <p:cNvPicPr>
            <a:picLocks noChangeAspect="1" noChangeArrowheads="1"/>
          </p:cNvPicPr>
          <p:nvPr/>
        </p:nvPicPr>
        <p:blipFill>
          <a:blip r:embed="rId10" cstate="print">
            <a:lum bright="2000" contrast="-40000"/>
          </a:blip>
          <a:srcRect/>
          <a:stretch>
            <a:fillRect/>
          </a:stretch>
        </p:blipFill>
        <p:spPr bwMode="auto">
          <a:xfrm rot="1990313">
            <a:off x="4681538" y="5187950"/>
            <a:ext cx="15716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3" name="Picture 33" descr="стрелка"/>
          <p:cNvPicPr>
            <a:picLocks noChangeAspect="1" noChangeArrowheads="1"/>
          </p:cNvPicPr>
          <p:nvPr/>
        </p:nvPicPr>
        <p:blipFill>
          <a:blip r:embed="rId11" cstate="print">
            <a:lum bright="2000" contrast="-40000"/>
          </a:blip>
          <a:srcRect/>
          <a:stretch>
            <a:fillRect/>
          </a:stretch>
        </p:blipFill>
        <p:spPr bwMode="auto">
          <a:xfrm rot="3568316">
            <a:off x="4811713" y="5272088"/>
            <a:ext cx="144462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4" name="Picture 34" descr="стрелка"/>
          <p:cNvPicPr>
            <a:picLocks noChangeAspect="1" noChangeArrowheads="1"/>
          </p:cNvPicPr>
          <p:nvPr/>
        </p:nvPicPr>
        <p:blipFill>
          <a:blip r:embed="rId12" cstate="print">
            <a:lum bright="2000" contrast="-40000"/>
          </a:blip>
          <a:srcRect/>
          <a:stretch>
            <a:fillRect/>
          </a:stretch>
        </p:blipFill>
        <p:spPr bwMode="auto">
          <a:xfrm>
            <a:off x="4565650" y="5734050"/>
            <a:ext cx="7270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5" name="Picture 35" descr="стрелка"/>
          <p:cNvPicPr>
            <a:picLocks noChangeAspect="1" noChangeArrowheads="1"/>
          </p:cNvPicPr>
          <p:nvPr/>
        </p:nvPicPr>
        <p:blipFill>
          <a:blip r:embed="rId13" cstate="print">
            <a:lum bright="2000" contrast="-40000"/>
          </a:blip>
          <a:srcRect/>
          <a:stretch>
            <a:fillRect/>
          </a:stretch>
        </p:blipFill>
        <p:spPr bwMode="auto">
          <a:xfrm rot="7221633">
            <a:off x="4809332" y="5604669"/>
            <a:ext cx="144462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6" name="Picture 36" descr="стрелка"/>
          <p:cNvPicPr>
            <a:picLocks noChangeAspect="1" noChangeArrowheads="1"/>
          </p:cNvPicPr>
          <p:nvPr/>
        </p:nvPicPr>
        <p:blipFill>
          <a:blip r:embed="rId14" cstate="print">
            <a:lum bright="2000" contrast="-40000"/>
          </a:blip>
          <a:srcRect/>
          <a:stretch>
            <a:fillRect/>
          </a:stretch>
        </p:blipFill>
        <p:spPr bwMode="auto">
          <a:xfrm rot="9041947">
            <a:off x="4678363" y="5753100"/>
            <a:ext cx="157162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7" name="Picture 37" descr="стрелка"/>
          <p:cNvPicPr>
            <a:picLocks noChangeAspect="1" noChangeArrowheads="1"/>
          </p:cNvPicPr>
          <p:nvPr/>
        </p:nvPicPr>
        <p:blipFill>
          <a:blip r:embed="rId15" cstate="print">
            <a:lum bright="2000" contrast="-40000"/>
          </a:blip>
          <a:srcRect/>
          <a:stretch>
            <a:fillRect/>
          </a:stretch>
        </p:blipFill>
        <p:spPr bwMode="auto">
          <a:xfrm>
            <a:off x="4505325" y="5810250"/>
            <a:ext cx="15716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8" name="Picture 38" descr="стрелка"/>
          <p:cNvPicPr>
            <a:picLocks noChangeAspect="1" noChangeArrowheads="1"/>
          </p:cNvPicPr>
          <p:nvPr/>
        </p:nvPicPr>
        <p:blipFill>
          <a:blip r:embed="rId10" cstate="print">
            <a:lum bright="2000" contrast="-40000"/>
          </a:blip>
          <a:srcRect/>
          <a:stretch>
            <a:fillRect/>
          </a:stretch>
        </p:blipFill>
        <p:spPr bwMode="auto">
          <a:xfrm rot="-9028683">
            <a:off x="4327525" y="5765800"/>
            <a:ext cx="157163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9" name="Picture 39" descr="стрелка"/>
          <p:cNvPicPr>
            <a:picLocks noChangeAspect="1" noChangeArrowheads="1"/>
          </p:cNvPicPr>
          <p:nvPr/>
        </p:nvPicPr>
        <p:blipFill>
          <a:blip r:embed="rId16" cstate="print">
            <a:lum bright="2000" contrast="-40000"/>
          </a:blip>
          <a:srcRect/>
          <a:stretch>
            <a:fillRect/>
          </a:stretch>
        </p:blipFill>
        <p:spPr bwMode="auto">
          <a:xfrm rot="-7199722">
            <a:off x="4202907" y="5623718"/>
            <a:ext cx="14605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0" name="Picture 40" descr="стрелка"/>
          <p:cNvPicPr>
            <a:picLocks noChangeAspect="1" noChangeArrowheads="1"/>
          </p:cNvPicPr>
          <p:nvPr/>
        </p:nvPicPr>
        <p:blipFill>
          <a:blip r:embed="rId17" cstate="print">
            <a:lum bright="2000" contrast="-40000"/>
          </a:blip>
          <a:srcRect/>
          <a:stretch>
            <a:fillRect/>
          </a:stretch>
        </p:blipFill>
        <p:spPr bwMode="auto">
          <a:xfrm>
            <a:off x="3883025" y="5727700"/>
            <a:ext cx="68262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1" name="Picture 41" descr="стрелка"/>
          <p:cNvPicPr>
            <a:picLocks noChangeAspect="1" noChangeArrowheads="1"/>
          </p:cNvPicPr>
          <p:nvPr/>
        </p:nvPicPr>
        <p:blipFill>
          <a:blip r:embed="rId18" cstate="print">
            <a:lum bright="2000" contrast="-40000"/>
          </a:blip>
          <a:srcRect/>
          <a:stretch>
            <a:fillRect/>
          </a:stretch>
        </p:blipFill>
        <p:spPr bwMode="auto">
          <a:xfrm rot="-3615663">
            <a:off x="4202113" y="5278437"/>
            <a:ext cx="1460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2" name="Picture 42" descr="стрелка"/>
          <p:cNvPicPr>
            <a:picLocks noChangeAspect="1" noChangeArrowheads="1"/>
          </p:cNvPicPr>
          <p:nvPr/>
        </p:nvPicPr>
        <p:blipFill>
          <a:blip r:embed="rId19" cstate="print">
            <a:lum bright="2000" contrast="-40000"/>
          </a:blip>
          <a:srcRect/>
          <a:stretch>
            <a:fillRect/>
          </a:stretch>
        </p:blipFill>
        <p:spPr bwMode="auto">
          <a:xfrm rot="-1701185">
            <a:off x="4319588" y="5189538"/>
            <a:ext cx="15557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8" name="Picture 28" descr="стрелка"/>
          <p:cNvPicPr>
            <a:picLocks noChangeAspect="1" noChangeArrowheads="1"/>
          </p:cNvPicPr>
          <p:nvPr/>
        </p:nvPicPr>
        <p:blipFill>
          <a:blip r:embed="rId20" cstate="print">
            <a:lum bright="2000" contrast="-40000"/>
          </a:blip>
          <a:srcRect/>
          <a:stretch>
            <a:fillRect/>
          </a:stretch>
        </p:blipFill>
        <p:spPr bwMode="auto">
          <a:xfrm>
            <a:off x="4511675" y="5146675"/>
            <a:ext cx="15716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4" name="Picture 44" descr="e6bf81глшнг073b2f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356100" y="5346700"/>
            <a:ext cx="48895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часы2223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15900" y="5084763"/>
            <a:ext cx="10001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19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k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i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g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25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25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25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25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25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25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25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3000"/>
                            </p:stCondLst>
                            <p:childTnLst>
                              <p:par>
                                <p:cTn id="1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8"/>
                  </p:tgtEl>
                </p:cond>
              </p:nextCondLst>
            </p:seq>
          </p:childTnLst>
        </p:cTn>
      </p:par>
    </p:tnLst>
    <p:bldLst>
      <p:bldP spid="41987" grpId="0" build="allAtOnce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59532" y="332656"/>
            <a:ext cx="914400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 dirty="0" smtClean="0"/>
          </a:p>
          <a:p>
            <a:r>
              <a:rPr lang="ru-RU" sz="2400" dirty="0" smtClean="0"/>
              <a:t>1. Что из перечисленного относится к эмбриогенезу?</a:t>
            </a:r>
          </a:p>
          <a:p>
            <a:r>
              <a:rPr lang="ru-RU" sz="2400" dirty="0" smtClean="0"/>
              <a:t>1) оплодотворение 4) сперматогенез</a:t>
            </a:r>
          </a:p>
          <a:p>
            <a:r>
              <a:rPr lang="ru-RU" sz="2400" dirty="0" smtClean="0"/>
              <a:t>2) гаструляция 5) дробление</a:t>
            </a:r>
          </a:p>
          <a:p>
            <a:r>
              <a:rPr lang="ru-RU" sz="2400" dirty="0" smtClean="0"/>
              <a:t>3) </a:t>
            </a:r>
            <a:r>
              <a:rPr lang="ru-RU" sz="2400" dirty="0" err="1" smtClean="0"/>
              <a:t>нейрогенез</a:t>
            </a:r>
            <a:r>
              <a:rPr lang="ru-RU" sz="2400" dirty="0" smtClean="0"/>
              <a:t> 6) овогенез</a:t>
            </a:r>
          </a:p>
          <a:p>
            <a:r>
              <a:rPr lang="ru-RU" sz="2400" dirty="0" smtClean="0"/>
              <a:t>2. Выберите признаки, характерные для бластулы</a:t>
            </a:r>
          </a:p>
          <a:p>
            <a:r>
              <a:rPr lang="ru-RU" sz="2400" dirty="0" smtClean="0"/>
              <a:t>1) зародыш, у которого сформирована хорда</a:t>
            </a:r>
          </a:p>
          <a:p>
            <a:r>
              <a:rPr lang="ru-RU" sz="2400" dirty="0" smtClean="0"/>
              <a:t>2) многоклеточный зародыш с полостью тела</a:t>
            </a:r>
          </a:p>
          <a:p>
            <a:r>
              <a:rPr lang="ru-RU" sz="2400" dirty="0" smtClean="0"/>
              <a:t>3) зародыш, состоящий из 32 клеток</a:t>
            </a:r>
          </a:p>
          <a:p>
            <a:r>
              <a:rPr lang="ru-RU" sz="2400" dirty="0" smtClean="0"/>
              <a:t>4) трехслойный зародыш</a:t>
            </a:r>
          </a:p>
          <a:p>
            <a:r>
              <a:rPr lang="ru-RU" sz="2400" dirty="0" smtClean="0"/>
              <a:t>5) однослойный зародыш с полостью тела</a:t>
            </a:r>
          </a:p>
          <a:p>
            <a:r>
              <a:rPr lang="ru-RU" sz="2400" dirty="0" smtClean="0"/>
              <a:t>6) зародыш, состоящий из одного слоя клеток</a:t>
            </a:r>
          </a:p>
          <a:p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  <a:p>
            <a:pPr marL="342900" indent="-342900" algn="ctr"/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5136" name="Picture 16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50" y="52388"/>
            <a:ext cx="10096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00038" y="4852988"/>
            <a:ext cx="8653462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Управляющая кнопка: назад 8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59763" y="6276975"/>
            <a:ext cx="766762" cy="511175"/>
          </a:xfrm>
          <a:prstGeom prst="actionButtonBackPrevious">
            <a:avLst/>
          </a:prstGeom>
          <a:solidFill>
            <a:srgbClr val="33CCCC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0" name="Picture 7" descr="adf57feb4f3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25" y="4973638"/>
            <a:ext cx="1871663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3600450" y="4292600"/>
            <a:ext cx="1903413" cy="2547938"/>
            <a:chOff x="2132" y="73"/>
            <a:chExt cx="2907" cy="4184"/>
          </a:xfrm>
        </p:grpSpPr>
        <p:pic>
          <p:nvPicPr>
            <p:cNvPr id="19480" name="Picture 52" descr="часы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32" y="73"/>
              <a:ext cx="2907" cy="4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81" name="Oval 53"/>
            <p:cNvSpPr>
              <a:spLocks noChangeArrowheads="1"/>
            </p:cNvSpPr>
            <p:nvPr/>
          </p:nvSpPr>
          <p:spPr bwMode="auto">
            <a:xfrm>
              <a:off x="2426" y="1366"/>
              <a:ext cx="2404" cy="24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5631" name="Picture 31" descr="оекаокаеокаеокао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4300" y="5181600"/>
            <a:ext cx="1331913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2" name="Picture 32" descr="стрелка"/>
          <p:cNvPicPr>
            <a:picLocks noChangeAspect="1" noChangeArrowheads="1"/>
          </p:cNvPicPr>
          <p:nvPr/>
        </p:nvPicPr>
        <p:blipFill>
          <a:blip r:embed="rId10" cstate="print">
            <a:lum bright="2000" contrast="-40000"/>
          </a:blip>
          <a:srcRect/>
          <a:stretch>
            <a:fillRect/>
          </a:stretch>
        </p:blipFill>
        <p:spPr bwMode="auto">
          <a:xfrm rot="1990313">
            <a:off x="4681538" y="5214938"/>
            <a:ext cx="157162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3" name="Picture 33" descr="стрелка"/>
          <p:cNvPicPr>
            <a:picLocks noChangeAspect="1" noChangeArrowheads="1"/>
          </p:cNvPicPr>
          <p:nvPr/>
        </p:nvPicPr>
        <p:blipFill>
          <a:blip r:embed="rId11" cstate="print">
            <a:lum bright="2000" contrast="-40000"/>
          </a:blip>
          <a:srcRect/>
          <a:stretch>
            <a:fillRect/>
          </a:stretch>
        </p:blipFill>
        <p:spPr bwMode="auto">
          <a:xfrm rot="3568316">
            <a:off x="4811712" y="5299076"/>
            <a:ext cx="144463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4" name="Picture 34" descr="стрелка"/>
          <p:cNvPicPr>
            <a:picLocks noChangeAspect="1" noChangeArrowheads="1"/>
          </p:cNvPicPr>
          <p:nvPr/>
        </p:nvPicPr>
        <p:blipFill>
          <a:blip r:embed="rId12" cstate="print">
            <a:lum bright="2000" contrast="-40000"/>
          </a:blip>
          <a:srcRect/>
          <a:stretch>
            <a:fillRect/>
          </a:stretch>
        </p:blipFill>
        <p:spPr bwMode="auto">
          <a:xfrm>
            <a:off x="4565650" y="5761038"/>
            <a:ext cx="7270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5" name="Picture 35" descr="стрелка"/>
          <p:cNvPicPr>
            <a:picLocks noChangeAspect="1" noChangeArrowheads="1"/>
          </p:cNvPicPr>
          <p:nvPr/>
        </p:nvPicPr>
        <p:blipFill>
          <a:blip r:embed="rId13" cstate="print">
            <a:lum bright="2000" contrast="-40000"/>
          </a:blip>
          <a:srcRect/>
          <a:stretch>
            <a:fillRect/>
          </a:stretch>
        </p:blipFill>
        <p:spPr bwMode="auto">
          <a:xfrm rot="7221633">
            <a:off x="4809331" y="5631657"/>
            <a:ext cx="14446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6" name="Picture 36" descr="стрелка"/>
          <p:cNvPicPr>
            <a:picLocks noChangeAspect="1" noChangeArrowheads="1"/>
          </p:cNvPicPr>
          <p:nvPr/>
        </p:nvPicPr>
        <p:blipFill>
          <a:blip r:embed="rId14" cstate="print">
            <a:lum bright="2000" contrast="-40000"/>
          </a:blip>
          <a:srcRect/>
          <a:stretch>
            <a:fillRect/>
          </a:stretch>
        </p:blipFill>
        <p:spPr bwMode="auto">
          <a:xfrm rot="9041947">
            <a:off x="4678363" y="5780088"/>
            <a:ext cx="157162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7" name="Picture 37" descr="стрелка"/>
          <p:cNvPicPr>
            <a:picLocks noChangeAspect="1" noChangeArrowheads="1"/>
          </p:cNvPicPr>
          <p:nvPr/>
        </p:nvPicPr>
        <p:blipFill>
          <a:blip r:embed="rId15" cstate="print">
            <a:lum bright="2000" contrast="-40000"/>
          </a:blip>
          <a:srcRect/>
          <a:stretch>
            <a:fillRect/>
          </a:stretch>
        </p:blipFill>
        <p:spPr bwMode="auto">
          <a:xfrm>
            <a:off x="4505325" y="5837238"/>
            <a:ext cx="157163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8" name="Picture 38" descr="стрелка"/>
          <p:cNvPicPr>
            <a:picLocks noChangeAspect="1" noChangeArrowheads="1"/>
          </p:cNvPicPr>
          <p:nvPr/>
        </p:nvPicPr>
        <p:blipFill>
          <a:blip r:embed="rId10" cstate="print">
            <a:lum bright="2000" contrast="-40000"/>
          </a:blip>
          <a:srcRect/>
          <a:stretch>
            <a:fillRect/>
          </a:stretch>
        </p:blipFill>
        <p:spPr bwMode="auto">
          <a:xfrm rot="-9028683">
            <a:off x="4327525" y="5792788"/>
            <a:ext cx="157163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9" name="Picture 39" descr="стрелка"/>
          <p:cNvPicPr>
            <a:picLocks noChangeAspect="1" noChangeArrowheads="1"/>
          </p:cNvPicPr>
          <p:nvPr/>
        </p:nvPicPr>
        <p:blipFill>
          <a:blip r:embed="rId16" cstate="print">
            <a:lum bright="2000" contrast="-40000"/>
          </a:blip>
          <a:srcRect/>
          <a:stretch>
            <a:fillRect/>
          </a:stretch>
        </p:blipFill>
        <p:spPr bwMode="auto">
          <a:xfrm rot="-7199722">
            <a:off x="4202907" y="5650706"/>
            <a:ext cx="14605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0" name="Picture 40" descr="стрелка"/>
          <p:cNvPicPr>
            <a:picLocks noChangeAspect="1" noChangeArrowheads="1"/>
          </p:cNvPicPr>
          <p:nvPr/>
        </p:nvPicPr>
        <p:blipFill>
          <a:blip r:embed="rId17" cstate="print">
            <a:lum bright="2000" contrast="-40000"/>
          </a:blip>
          <a:srcRect/>
          <a:stretch>
            <a:fillRect/>
          </a:stretch>
        </p:blipFill>
        <p:spPr bwMode="auto">
          <a:xfrm>
            <a:off x="3883025" y="5754688"/>
            <a:ext cx="68262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1" name="Picture 41" descr="стрелка"/>
          <p:cNvPicPr>
            <a:picLocks noChangeAspect="1" noChangeArrowheads="1"/>
          </p:cNvPicPr>
          <p:nvPr/>
        </p:nvPicPr>
        <p:blipFill>
          <a:blip r:embed="rId18" cstate="print">
            <a:lum bright="2000" contrast="-40000"/>
          </a:blip>
          <a:srcRect/>
          <a:stretch>
            <a:fillRect/>
          </a:stretch>
        </p:blipFill>
        <p:spPr bwMode="auto">
          <a:xfrm rot="-3615663">
            <a:off x="4202113" y="5305425"/>
            <a:ext cx="1460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2" name="Picture 42" descr="стрелка"/>
          <p:cNvPicPr>
            <a:picLocks noChangeAspect="1" noChangeArrowheads="1"/>
          </p:cNvPicPr>
          <p:nvPr/>
        </p:nvPicPr>
        <p:blipFill>
          <a:blip r:embed="rId19" cstate="print">
            <a:lum bright="2000" contrast="-40000"/>
          </a:blip>
          <a:srcRect/>
          <a:stretch>
            <a:fillRect/>
          </a:stretch>
        </p:blipFill>
        <p:spPr bwMode="auto">
          <a:xfrm rot="-1701185">
            <a:off x="4319588" y="5216525"/>
            <a:ext cx="15557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8" name="Picture 28" descr="стрелка"/>
          <p:cNvPicPr>
            <a:picLocks noChangeAspect="1" noChangeArrowheads="1"/>
          </p:cNvPicPr>
          <p:nvPr/>
        </p:nvPicPr>
        <p:blipFill>
          <a:blip r:embed="rId20" cstate="print">
            <a:lum bright="2000" contrast="-40000"/>
          </a:blip>
          <a:srcRect/>
          <a:stretch>
            <a:fillRect/>
          </a:stretch>
        </p:blipFill>
        <p:spPr bwMode="auto">
          <a:xfrm>
            <a:off x="4511675" y="5173663"/>
            <a:ext cx="157163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4" name="Picture 44" descr="e6bf81глшнг073b2f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356100" y="5373688"/>
            <a:ext cx="48895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часы2223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50825" y="5049838"/>
            <a:ext cx="10001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3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3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19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k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i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000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g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0000"/>
                            </p:stCondLst>
                            <p:childTnLst>
                              <p:par>
                                <p:cTn id="12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0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20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25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0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0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000"/>
                                        <p:tgtEl>
                                          <p:spTgt spid="25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000"/>
                                        <p:tgtEl>
                                          <p:spTgt spid="25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000"/>
                                        <p:tgtEl>
                                          <p:spTgt spid="25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000"/>
                                        <p:tgtEl>
                                          <p:spTgt spid="25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000"/>
                                        <p:tgtEl>
                                          <p:spTgt spid="25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0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000"/>
                                        <p:tgtEl>
                                          <p:spTgt spid="25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63000"/>
                            </p:stCondLst>
                            <p:childTnLst>
                              <p:par>
                                <p:cTn id="1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8"/>
                  </p:tgtEl>
                </p:cond>
              </p:nextCondLst>
            </p:seq>
          </p:childTnLst>
        </p:cTn>
      </p:par>
    </p:tnLst>
    <p:bldLst>
      <p:bldP spid="43011" grpId="0" uiExpand="1" build="allAtOnce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305800" cy="45005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Урок-игра на тему:  «Размножение и индивидуальное развитие </a:t>
            </a:r>
            <a:br>
              <a:rPr lang="ru-RU" sz="3600" dirty="0" smtClean="0"/>
            </a:br>
            <a:r>
              <a:rPr lang="ru-RU" sz="3600" dirty="0" smtClean="0"/>
              <a:t>организма»</a:t>
            </a:r>
            <a:br>
              <a:rPr lang="ru-RU" sz="3600" dirty="0" smtClean="0"/>
            </a:br>
            <a:r>
              <a:rPr lang="ru-RU" sz="3600" dirty="0" smtClean="0"/>
              <a:t>Цель : Проверка, повторение и обобщение по теме</a:t>
            </a:r>
            <a:br>
              <a:rPr lang="ru-RU" sz="3600" dirty="0" smtClean="0"/>
            </a:br>
            <a:r>
              <a:rPr lang="ru-RU" sz="3600" dirty="0" smtClean="0"/>
              <a:t>Составила  учитель биологии Омарова Б.Б. СОШ №10</a:t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1_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7775" y="333375"/>
            <a:ext cx="660082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692150"/>
            <a:ext cx="10096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1863" y="1484313"/>
            <a:ext cx="10096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3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3050" y="2824163"/>
            <a:ext cx="10096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4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07150" y="4229100"/>
            <a:ext cx="10096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5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70525" y="5337175"/>
            <a:ext cx="10096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 descr="6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067175" y="5741988"/>
            <a:ext cx="10096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 descr="7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625725" y="5345113"/>
            <a:ext cx="10096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3" descr="8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690688" y="4184650"/>
            <a:ext cx="10096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4" descr="9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476375" y="2816225"/>
            <a:ext cx="10096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5" descr="10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085975" y="1492250"/>
            <a:ext cx="10096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16" descr="11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311525" y="700088"/>
            <a:ext cx="10096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18" descr="волчок7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882900" y="1970088"/>
            <a:ext cx="3330575" cy="332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назад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59763" y="6276975"/>
            <a:ext cx="766762" cy="511175"/>
          </a:xfrm>
          <a:prstGeom prst="actionButtonEnd">
            <a:avLst/>
          </a:prstGeom>
          <a:solidFill>
            <a:srgbClr val="33CCCC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repeatCount="indefinite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0" y="584684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800" i="1" dirty="0" smtClean="0">
              <a:latin typeface="Monotype Corsiva" pitchFamily="66" charset="0"/>
            </a:endParaRPr>
          </a:p>
          <a:p>
            <a:pPr algn="ctr"/>
            <a:r>
              <a:rPr lang="ru-RU" sz="4800" i="1" dirty="0" smtClean="0">
                <a:latin typeface="Monotype Corsiva" pitchFamily="66" charset="0"/>
              </a:rPr>
              <a:t>Назовите ученого, который указал, что в онтогенезе происходит повторение признаков не взрослых особей предков, а их зародышей.</a:t>
            </a:r>
            <a:endParaRPr lang="ru-RU" sz="4800" i="1" dirty="0">
              <a:latin typeface="Monotype Corsiva" pitchFamily="66" charset="0"/>
            </a:endParaRPr>
          </a:p>
        </p:txBody>
      </p:sp>
      <p:pic>
        <p:nvPicPr>
          <p:cNvPr id="5126" name="Picture 6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" y="52388"/>
            <a:ext cx="10096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00038" y="4852988"/>
            <a:ext cx="8653462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Управляющая кнопка: назад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59763" y="6276975"/>
            <a:ext cx="766762" cy="511175"/>
          </a:xfrm>
          <a:prstGeom prst="actionButtonBackPrevious">
            <a:avLst/>
          </a:prstGeom>
          <a:solidFill>
            <a:srgbClr val="33CCCC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0" name="Picture 7" descr="adf57feb4f3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363" y="4973638"/>
            <a:ext cx="1873250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3600450" y="4292600"/>
            <a:ext cx="1903413" cy="2547938"/>
            <a:chOff x="2132" y="73"/>
            <a:chExt cx="2907" cy="4184"/>
          </a:xfrm>
        </p:grpSpPr>
        <p:pic>
          <p:nvPicPr>
            <p:cNvPr id="9240" name="Picture 52" descr="часы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32" y="73"/>
              <a:ext cx="2907" cy="4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41" name="Oval 53"/>
            <p:cNvSpPr>
              <a:spLocks noChangeArrowheads="1"/>
            </p:cNvSpPr>
            <p:nvPr/>
          </p:nvSpPr>
          <p:spPr bwMode="auto">
            <a:xfrm>
              <a:off x="2426" y="1366"/>
              <a:ext cx="2404" cy="24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5631" name="Picture 31" descr="оекаокаеокаеокао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4300" y="5181600"/>
            <a:ext cx="1331913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2" name="Picture 32" descr="стрелка"/>
          <p:cNvPicPr>
            <a:picLocks noChangeAspect="1" noChangeArrowheads="1"/>
          </p:cNvPicPr>
          <p:nvPr/>
        </p:nvPicPr>
        <p:blipFill>
          <a:blip r:embed="rId7" cstate="print">
            <a:lum bright="2000" contrast="-40000"/>
          </a:blip>
          <a:srcRect/>
          <a:stretch>
            <a:fillRect/>
          </a:stretch>
        </p:blipFill>
        <p:spPr bwMode="auto">
          <a:xfrm rot="1990313">
            <a:off x="4681538" y="5214938"/>
            <a:ext cx="157162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3" name="Picture 33" descr="стрелка"/>
          <p:cNvPicPr>
            <a:picLocks noChangeAspect="1" noChangeArrowheads="1"/>
          </p:cNvPicPr>
          <p:nvPr/>
        </p:nvPicPr>
        <p:blipFill>
          <a:blip r:embed="rId8" cstate="print">
            <a:lum bright="2000" contrast="-40000"/>
          </a:blip>
          <a:srcRect/>
          <a:stretch>
            <a:fillRect/>
          </a:stretch>
        </p:blipFill>
        <p:spPr bwMode="auto">
          <a:xfrm rot="3568316">
            <a:off x="4811712" y="5299076"/>
            <a:ext cx="144463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4" name="Picture 34" descr="стрелка"/>
          <p:cNvPicPr>
            <a:picLocks noChangeAspect="1" noChangeArrowheads="1"/>
          </p:cNvPicPr>
          <p:nvPr/>
        </p:nvPicPr>
        <p:blipFill>
          <a:blip r:embed="rId9" cstate="print">
            <a:lum bright="2000" contrast="-40000"/>
          </a:blip>
          <a:srcRect/>
          <a:stretch>
            <a:fillRect/>
          </a:stretch>
        </p:blipFill>
        <p:spPr bwMode="auto">
          <a:xfrm>
            <a:off x="4565650" y="5761038"/>
            <a:ext cx="7270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5" name="Picture 35" descr="стрелка"/>
          <p:cNvPicPr>
            <a:picLocks noChangeAspect="1" noChangeArrowheads="1"/>
          </p:cNvPicPr>
          <p:nvPr/>
        </p:nvPicPr>
        <p:blipFill>
          <a:blip r:embed="rId10" cstate="print">
            <a:lum bright="2000" contrast="-40000"/>
          </a:blip>
          <a:srcRect/>
          <a:stretch>
            <a:fillRect/>
          </a:stretch>
        </p:blipFill>
        <p:spPr bwMode="auto">
          <a:xfrm rot="7221633">
            <a:off x="4809331" y="5631657"/>
            <a:ext cx="14446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6" name="Picture 36" descr="стрелка"/>
          <p:cNvPicPr>
            <a:picLocks noChangeAspect="1" noChangeArrowheads="1"/>
          </p:cNvPicPr>
          <p:nvPr/>
        </p:nvPicPr>
        <p:blipFill>
          <a:blip r:embed="rId11" cstate="print">
            <a:lum bright="2000" contrast="-40000"/>
          </a:blip>
          <a:srcRect/>
          <a:stretch>
            <a:fillRect/>
          </a:stretch>
        </p:blipFill>
        <p:spPr bwMode="auto">
          <a:xfrm rot="9041947">
            <a:off x="4678363" y="5780088"/>
            <a:ext cx="157162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7" name="Picture 37" descr="стрелка"/>
          <p:cNvPicPr>
            <a:picLocks noChangeAspect="1" noChangeArrowheads="1"/>
          </p:cNvPicPr>
          <p:nvPr/>
        </p:nvPicPr>
        <p:blipFill>
          <a:blip r:embed="rId12" cstate="print">
            <a:lum bright="2000" contrast="-40000"/>
          </a:blip>
          <a:srcRect/>
          <a:stretch>
            <a:fillRect/>
          </a:stretch>
        </p:blipFill>
        <p:spPr bwMode="auto">
          <a:xfrm>
            <a:off x="4505325" y="5837238"/>
            <a:ext cx="157163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8" name="Picture 38" descr="стрелка"/>
          <p:cNvPicPr>
            <a:picLocks noChangeAspect="1" noChangeArrowheads="1"/>
          </p:cNvPicPr>
          <p:nvPr/>
        </p:nvPicPr>
        <p:blipFill>
          <a:blip r:embed="rId7" cstate="print">
            <a:lum bright="2000" contrast="-40000"/>
          </a:blip>
          <a:srcRect/>
          <a:stretch>
            <a:fillRect/>
          </a:stretch>
        </p:blipFill>
        <p:spPr bwMode="auto">
          <a:xfrm rot="-9028683">
            <a:off x="4327525" y="5792788"/>
            <a:ext cx="157163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9" name="Picture 39" descr="стрелка"/>
          <p:cNvPicPr>
            <a:picLocks noChangeAspect="1" noChangeArrowheads="1"/>
          </p:cNvPicPr>
          <p:nvPr/>
        </p:nvPicPr>
        <p:blipFill>
          <a:blip r:embed="rId13" cstate="print">
            <a:lum bright="2000" contrast="-40000"/>
          </a:blip>
          <a:srcRect/>
          <a:stretch>
            <a:fillRect/>
          </a:stretch>
        </p:blipFill>
        <p:spPr bwMode="auto">
          <a:xfrm rot="-7199722">
            <a:off x="4202907" y="5650706"/>
            <a:ext cx="14605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0" name="Picture 40" descr="стрелка"/>
          <p:cNvPicPr>
            <a:picLocks noChangeAspect="1" noChangeArrowheads="1"/>
          </p:cNvPicPr>
          <p:nvPr/>
        </p:nvPicPr>
        <p:blipFill>
          <a:blip r:embed="rId14" cstate="print">
            <a:lum bright="2000" contrast="-40000"/>
          </a:blip>
          <a:srcRect/>
          <a:stretch>
            <a:fillRect/>
          </a:stretch>
        </p:blipFill>
        <p:spPr bwMode="auto">
          <a:xfrm>
            <a:off x="3883025" y="5754688"/>
            <a:ext cx="68262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1" name="Picture 41" descr="стрелка"/>
          <p:cNvPicPr>
            <a:picLocks noChangeAspect="1" noChangeArrowheads="1"/>
          </p:cNvPicPr>
          <p:nvPr/>
        </p:nvPicPr>
        <p:blipFill>
          <a:blip r:embed="rId15" cstate="print">
            <a:lum bright="2000" contrast="-40000"/>
          </a:blip>
          <a:srcRect/>
          <a:stretch>
            <a:fillRect/>
          </a:stretch>
        </p:blipFill>
        <p:spPr bwMode="auto">
          <a:xfrm rot="-3615663">
            <a:off x="4202113" y="5305425"/>
            <a:ext cx="1460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2" name="Picture 42" descr="стрелка"/>
          <p:cNvPicPr>
            <a:picLocks noChangeAspect="1" noChangeArrowheads="1"/>
          </p:cNvPicPr>
          <p:nvPr/>
        </p:nvPicPr>
        <p:blipFill>
          <a:blip r:embed="rId16" cstate="print">
            <a:lum bright="2000" contrast="-40000"/>
          </a:blip>
          <a:srcRect/>
          <a:stretch>
            <a:fillRect/>
          </a:stretch>
        </p:blipFill>
        <p:spPr bwMode="auto">
          <a:xfrm rot="-1701185">
            <a:off x="4319588" y="5216525"/>
            <a:ext cx="15557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8" name="Picture 28" descr="стрелка"/>
          <p:cNvPicPr>
            <a:picLocks noChangeAspect="1" noChangeArrowheads="1"/>
          </p:cNvPicPr>
          <p:nvPr/>
        </p:nvPicPr>
        <p:blipFill>
          <a:blip r:embed="rId17" cstate="print">
            <a:lum bright="2000" contrast="-40000"/>
          </a:blip>
          <a:srcRect/>
          <a:stretch>
            <a:fillRect/>
          </a:stretch>
        </p:blipFill>
        <p:spPr bwMode="auto">
          <a:xfrm>
            <a:off x="4511675" y="5173663"/>
            <a:ext cx="157163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4" name="Picture 44" descr="e6bf81глшнг073b2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356100" y="5373688"/>
            <a:ext cx="48895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часы222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23838" y="4905375"/>
            <a:ext cx="10001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575556" y="584684"/>
            <a:ext cx="8893175" cy="468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b="1" dirty="0" smtClean="0"/>
              <a:t>1.</a:t>
            </a:r>
            <a:r>
              <a:rPr lang="ru-RU" sz="1500" dirty="0" smtClean="0"/>
              <a:t>В какой из фаз митоза происходит расхождение хроматид к полюсам клетки?</a:t>
            </a:r>
          </a:p>
          <a:p>
            <a:r>
              <a:rPr lang="ru-RU" sz="1500" dirty="0" smtClean="0"/>
              <a:t>1) профазе                 2) метафазе                   3) анафазе                      4) телофазе</a:t>
            </a:r>
          </a:p>
          <a:p>
            <a:r>
              <a:rPr lang="ru-RU" sz="1500" b="1" dirty="0" smtClean="0"/>
              <a:t>2.</a:t>
            </a:r>
            <a:r>
              <a:rPr lang="ru-RU" sz="1500" dirty="0" smtClean="0"/>
              <a:t> Укажите процессы, происходящие в интерфазе</a:t>
            </a:r>
          </a:p>
          <a:p>
            <a:r>
              <a:rPr lang="ru-RU" sz="1500" dirty="0" smtClean="0"/>
              <a:t>1) расхождение хромосом к полюсам клетки                2) синтез белков, репликация ДНК, рост клетки</a:t>
            </a:r>
          </a:p>
          <a:p>
            <a:r>
              <a:rPr lang="ru-RU" sz="1500" dirty="0" smtClean="0"/>
              <a:t>3) формирование новых ядер, органоидов клетки        4) </a:t>
            </a:r>
            <a:r>
              <a:rPr lang="ru-RU" sz="1500" dirty="0" err="1" smtClean="0"/>
              <a:t>деспирализация</a:t>
            </a:r>
            <a:r>
              <a:rPr lang="ru-RU" sz="1500" dirty="0" smtClean="0"/>
              <a:t> хромосом,                     формирование   веретена деления</a:t>
            </a:r>
          </a:p>
          <a:p>
            <a:r>
              <a:rPr lang="ru-RU" sz="1500" b="1" dirty="0" smtClean="0"/>
              <a:t>3.</a:t>
            </a:r>
            <a:r>
              <a:rPr lang="ru-RU" sz="1500" dirty="0" smtClean="0"/>
              <a:t> В результате митоза возникает</a:t>
            </a:r>
          </a:p>
          <a:p>
            <a:r>
              <a:rPr lang="ru-RU" sz="1500" dirty="0" smtClean="0"/>
              <a:t>1) генетическое разнообразие видов                               2) образование гамет</a:t>
            </a:r>
          </a:p>
          <a:p>
            <a:r>
              <a:rPr lang="ru-RU" sz="1500" dirty="0" smtClean="0"/>
              <a:t>3) перекрёст хромосом                                                     4) прорастание спор мха</a:t>
            </a:r>
          </a:p>
          <a:p>
            <a:r>
              <a:rPr lang="ru-RU" sz="1500" b="1" dirty="0" smtClean="0"/>
              <a:t>4.</a:t>
            </a:r>
            <a:r>
              <a:rPr lang="ru-RU" sz="1500" dirty="0" smtClean="0"/>
              <a:t> Сколько хроматид имеет каждая хромосома до её удвоения?</a:t>
            </a:r>
          </a:p>
          <a:p>
            <a:r>
              <a:rPr lang="ru-RU" sz="1500" dirty="0" smtClean="0"/>
              <a:t>1) 2                      2) 4                         3) 1                           4) 3</a:t>
            </a:r>
          </a:p>
          <a:p>
            <a:r>
              <a:rPr lang="ru-RU" sz="1500" b="1" dirty="0" smtClean="0"/>
              <a:t>5.</a:t>
            </a:r>
            <a:r>
              <a:rPr lang="ru-RU" sz="1500" dirty="0" smtClean="0"/>
              <a:t> В результате митоза образуются</a:t>
            </a:r>
          </a:p>
          <a:p>
            <a:r>
              <a:rPr lang="ru-RU" sz="1500" dirty="0" smtClean="0"/>
              <a:t>1) зигота у сфагнума       2) сперматозоиды у мухи    3) почки у дуба    4) яйцеклетки у подсолнечника</a:t>
            </a:r>
          </a:p>
          <a:p>
            <a:r>
              <a:rPr lang="ru-RU" sz="1500" b="1" dirty="0" smtClean="0"/>
              <a:t>6.</a:t>
            </a:r>
            <a:r>
              <a:rPr lang="ru-RU" sz="1500" dirty="0" smtClean="0"/>
              <a:t> У какого из названных животных мезодермы нет?</a:t>
            </a:r>
          </a:p>
          <a:p>
            <a:r>
              <a:rPr lang="ru-RU" sz="1500" dirty="0" smtClean="0"/>
              <a:t>1) голубь            2) собака                3) черепаха             4) медузы</a:t>
            </a:r>
          </a:p>
          <a:p>
            <a:pPr algn="ctr">
              <a:spcBef>
                <a:spcPct val="50000"/>
              </a:spcBef>
            </a:pPr>
            <a:endParaRPr lang="ru-RU" sz="2900" i="1" dirty="0" smtClean="0">
              <a:latin typeface="+mn-lt"/>
            </a:endParaRPr>
          </a:p>
        </p:txBody>
      </p:sp>
      <p:pic>
        <p:nvPicPr>
          <p:cNvPr id="5127" name="Picture 7" descr="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50" y="52388"/>
            <a:ext cx="10096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00038" y="4852988"/>
            <a:ext cx="8653462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Управляющая кнопка: назад 8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59763" y="6276975"/>
            <a:ext cx="766762" cy="511175"/>
          </a:xfrm>
          <a:prstGeom prst="actionButtonBackPrevious">
            <a:avLst/>
          </a:prstGeom>
          <a:solidFill>
            <a:srgbClr val="33CCCC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0" name="Picture 7" descr="adf57feb4f3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8" y="4973638"/>
            <a:ext cx="1871662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3608388" y="4292600"/>
            <a:ext cx="1903412" cy="2547938"/>
            <a:chOff x="2132" y="73"/>
            <a:chExt cx="2907" cy="4184"/>
          </a:xfrm>
        </p:grpSpPr>
        <p:pic>
          <p:nvPicPr>
            <p:cNvPr id="10264" name="Picture 52" descr="часы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32" y="73"/>
              <a:ext cx="2907" cy="4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65" name="Oval 53"/>
            <p:cNvSpPr>
              <a:spLocks noChangeArrowheads="1"/>
            </p:cNvSpPr>
            <p:nvPr/>
          </p:nvSpPr>
          <p:spPr bwMode="auto">
            <a:xfrm>
              <a:off x="2426" y="1366"/>
              <a:ext cx="2404" cy="24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5631" name="Picture 31" descr="оекаокаеокаеокао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32238" y="5181600"/>
            <a:ext cx="1331912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2" name="Picture 32" descr="стрелка"/>
          <p:cNvPicPr>
            <a:picLocks noChangeAspect="1" noChangeArrowheads="1"/>
          </p:cNvPicPr>
          <p:nvPr/>
        </p:nvPicPr>
        <p:blipFill>
          <a:blip r:embed="rId10" cstate="print">
            <a:lum bright="2000" contrast="-40000"/>
          </a:blip>
          <a:srcRect/>
          <a:stretch>
            <a:fillRect/>
          </a:stretch>
        </p:blipFill>
        <p:spPr bwMode="auto">
          <a:xfrm rot="1990313">
            <a:off x="4689475" y="5214938"/>
            <a:ext cx="157163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3" name="Picture 33" descr="стрелка"/>
          <p:cNvPicPr>
            <a:picLocks noChangeAspect="1" noChangeArrowheads="1"/>
          </p:cNvPicPr>
          <p:nvPr/>
        </p:nvPicPr>
        <p:blipFill>
          <a:blip r:embed="rId11" cstate="print">
            <a:lum bright="2000" contrast="-40000"/>
          </a:blip>
          <a:srcRect/>
          <a:stretch>
            <a:fillRect/>
          </a:stretch>
        </p:blipFill>
        <p:spPr bwMode="auto">
          <a:xfrm rot="3568316">
            <a:off x="4819650" y="5299075"/>
            <a:ext cx="144463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4" name="Picture 34" descr="стрелка"/>
          <p:cNvPicPr>
            <a:picLocks noChangeAspect="1" noChangeArrowheads="1"/>
          </p:cNvPicPr>
          <p:nvPr/>
        </p:nvPicPr>
        <p:blipFill>
          <a:blip r:embed="rId12" cstate="print">
            <a:lum bright="2000" contrast="-40000"/>
          </a:blip>
          <a:srcRect/>
          <a:stretch>
            <a:fillRect/>
          </a:stretch>
        </p:blipFill>
        <p:spPr bwMode="auto">
          <a:xfrm>
            <a:off x="4573588" y="5761038"/>
            <a:ext cx="7270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5" name="Picture 35" descr="стрелка"/>
          <p:cNvPicPr>
            <a:picLocks noChangeAspect="1" noChangeArrowheads="1"/>
          </p:cNvPicPr>
          <p:nvPr/>
        </p:nvPicPr>
        <p:blipFill>
          <a:blip r:embed="rId13" cstate="print">
            <a:lum bright="2000" contrast="-40000"/>
          </a:blip>
          <a:srcRect/>
          <a:stretch>
            <a:fillRect/>
          </a:stretch>
        </p:blipFill>
        <p:spPr bwMode="auto">
          <a:xfrm rot="7221633">
            <a:off x="4817268" y="5631657"/>
            <a:ext cx="14446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6" name="Picture 36" descr="стрелка"/>
          <p:cNvPicPr>
            <a:picLocks noChangeAspect="1" noChangeArrowheads="1"/>
          </p:cNvPicPr>
          <p:nvPr/>
        </p:nvPicPr>
        <p:blipFill>
          <a:blip r:embed="rId14" cstate="print">
            <a:lum bright="2000" contrast="-40000"/>
          </a:blip>
          <a:srcRect/>
          <a:stretch>
            <a:fillRect/>
          </a:stretch>
        </p:blipFill>
        <p:spPr bwMode="auto">
          <a:xfrm rot="9041947">
            <a:off x="4686300" y="5780088"/>
            <a:ext cx="157163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7" name="Picture 37" descr="стрелка"/>
          <p:cNvPicPr>
            <a:picLocks noChangeAspect="1" noChangeArrowheads="1"/>
          </p:cNvPicPr>
          <p:nvPr/>
        </p:nvPicPr>
        <p:blipFill>
          <a:blip r:embed="rId15" cstate="print">
            <a:lum bright="2000" contrast="-40000"/>
          </a:blip>
          <a:srcRect/>
          <a:stretch>
            <a:fillRect/>
          </a:stretch>
        </p:blipFill>
        <p:spPr bwMode="auto">
          <a:xfrm>
            <a:off x="4513263" y="5837238"/>
            <a:ext cx="157162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8" name="Picture 38" descr="стрелка"/>
          <p:cNvPicPr>
            <a:picLocks noChangeAspect="1" noChangeArrowheads="1"/>
          </p:cNvPicPr>
          <p:nvPr/>
        </p:nvPicPr>
        <p:blipFill>
          <a:blip r:embed="rId10" cstate="print">
            <a:lum bright="2000" contrast="-40000"/>
          </a:blip>
          <a:srcRect/>
          <a:stretch>
            <a:fillRect/>
          </a:stretch>
        </p:blipFill>
        <p:spPr bwMode="auto">
          <a:xfrm rot="-9028683">
            <a:off x="4335463" y="5792788"/>
            <a:ext cx="157162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9" name="Picture 39" descr="стрелка"/>
          <p:cNvPicPr>
            <a:picLocks noChangeAspect="1" noChangeArrowheads="1"/>
          </p:cNvPicPr>
          <p:nvPr/>
        </p:nvPicPr>
        <p:blipFill>
          <a:blip r:embed="rId16" cstate="print">
            <a:lum bright="2000" contrast="-40000"/>
          </a:blip>
          <a:srcRect/>
          <a:stretch>
            <a:fillRect/>
          </a:stretch>
        </p:blipFill>
        <p:spPr bwMode="auto">
          <a:xfrm rot="-7199722">
            <a:off x="4210844" y="5650707"/>
            <a:ext cx="14605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0" name="Picture 40" descr="стрелка"/>
          <p:cNvPicPr>
            <a:picLocks noChangeAspect="1" noChangeArrowheads="1"/>
          </p:cNvPicPr>
          <p:nvPr/>
        </p:nvPicPr>
        <p:blipFill>
          <a:blip r:embed="rId17" cstate="print">
            <a:lum bright="2000" contrast="-40000"/>
          </a:blip>
          <a:srcRect/>
          <a:stretch>
            <a:fillRect/>
          </a:stretch>
        </p:blipFill>
        <p:spPr bwMode="auto">
          <a:xfrm>
            <a:off x="3890963" y="5754688"/>
            <a:ext cx="68262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1" name="Picture 41" descr="стрелка"/>
          <p:cNvPicPr>
            <a:picLocks noChangeAspect="1" noChangeArrowheads="1"/>
          </p:cNvPicPr>
          <p:nvPr/>
        </p:nvPicPr>
        <p:blipFill>
          <a:blip r:embed="rId18" cstate="print">
            <a:lum bright="2000" contrast="-40000"/>
          </a:blip>
          <a:srcRect/>
          <a:stretch>
            <a:fillRect/>
          </a:stretch>
        </p:blipFill>
        <p:spPr bwMode="auto">
          <a:xfrm rot="-3615663">
            <a:off x="4210051" y="5305425"/>
            <a:ext cx="1460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2" name="Picture 42" descr="стрелка"/>
          <p:cNvPicPr>
            <a:picLocks noChangeAspect="1" noChangeArrowheads="1"/>
          </p:cNvPicPr>
          <p:nvPr/>
        </p:nvPicPr>
        <p:blipFill>
          <a:blip r:embed="rId19" cstate="print">
            <a:lum bright="2000" contrast="-40000"/>
          </a:blip>
          <a:srcRect/>
          <a:stretch>
            <a:fillRect/>
          </a:stretch>
        </p:blipFill>
        <p:spPr bwMode="auto">
          <a:xfrm rot="-1701185">
            <a:off x="4327525" y="5216525"/>
            <a:ext cx="15557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8" name="Picture 28" descr="стрелка"/>
          <p:cNvPicPr>
            <a:picLocks noChangeAspect="1" noChangeArrowheads="1"/>
          </p:cNvPicPr>
          <p:nvPr/>
        </p:nvPicPr>
        <p:blipFill>
          <a:blip r:embed="rId20" cstate="print">
            <a:lum bright="2000" contrast="-40000"/>
          </a:blip>
          <a:srcRect/>
          <a:stretch>
            <a:fillRect/>
          </a:stretch>
        </p:blipFill>
        <p:spPr bwMode="auto">
          <a:xfrm>
            <a:off x="4519613" y="5173663"/>
            <a:ext cx="157162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4" name="Picture 44" descr="e6bf81глшнг073b2f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364038" y="5373688"/>
            <a:ext cx="48895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часы2223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23850" y="4905375"/>
            <a:ext cx="10001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500"/>
                                        <p:tgtEl>
                                          <p:spTgt spid="3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500"/>
                                        <p:tgtEl>
                                          <p:spTgt spid="3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500"/>
                                        <p:tgtEl>
                                          <p:spTgt spid="3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2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500"/>
                                        <p:tgtEl>
                                          <p:spTgt spid="33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500"/>
                                        <p:tgtEl>
                                          <p:spTgt spid="33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500"/>
                                        <p:tgtEl>
                                          <p:spTgt spid="33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4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33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33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33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80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500"/>
                                        <p:tgtEl>
                                          <p:spTgt spid="33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500"/>
                                        <p:tgtEl>
                                          <p:spTgt spid="33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500"/>
                                        <p:tgtEl>
                                          <p:spTgt spid="33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3600"/>
                            </p:stCondLst>
                            <p:childTnLst>
                              <p:par>
                                <p:cTn id="3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500"/>
                                        <p:tgtEl>
                                          <p:spTgt spid="33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500"/>
                                        <p:tgtEl>
                                          <p:spTgt spid="33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500"/>
                                        <p:tgtEl>
                                          <p:spTgt spid="33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3200"/>
                            </p:stCondLst>
                            <p:childTnLst>
                              <p:par>
                                <p:cTn id="4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500"/>
                                        <p:tgtEl>
                                          <p:spTgt spid="33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500"/>
                                        <p:tgtEl>
                                          <p:spTgt spid="33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500"/>
                                        <p:tgtEl>
                                          <p:spTgt spid="33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6400"/>
                            </p:stCondLst>
                            <p:childTnLst>
                              <p:par>
                                <p:cTn id="5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500"/>
                                        <p:tgtEl>
                                          <p:spTgt spid="33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500"/>
                                        <p:tgtEl>
                                          <p:spTgt spid="33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500"/>
                                        <p:tgtEl>
                                          <p:spTgt spid="33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700"/>
                            </p:stCondLst>
                            <p:childTnLst>
                              <p:par>
                                <p:cTn id="5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500"/>
                                        <p:tgtEl>
                                          <p:spTgt spid="33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500"/>
                                        <p:tgtEl>
                                          <p:spTgt spid="33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500"/>
                                        <p:tgtEl>
                                          <p:spTgt spid="33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6000"/>
                            </p:stCondLst>
                            <p:childTnLst>
                              <p:par>
                                <p:cTn id="6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500"/>
                                        <p:tgtEl>
                                          <p:spTgt spid="33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500"/>
                                        <p:tgtEl>
                                          <p:spTgt spid="33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500"/>
                                        <p:tgtEl>
                                          <p:spTgt spid="33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1400"/>
                            </p:stCondLst>
                            <p:childTnLst>
                              <p:par>
                                <p:cTn id="6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500"/>
                                        <p:tgtEl>
                                          <p:spTgt spid="33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500"/>
                                        <p:tgtEl>
                                          <p:spTgt spid="33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500"/>
                                        <p:tgtEl>
                                          <p:spTgt spid="33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3000"/>
                            </p:stCondLst>
                            <p:childTnLst>
                              <p:par>
                                <p:cTn id="7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500"/>
                                        <p:tgtEl>
                                          <p:spTgt spid="33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500"/>
                                        <p:tgtEl>
                                          <p:spTgt spid="33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500"/>
                                        <p:tgtEl>
                                          <p:spTgt spid="33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6300"/>
                            </p:stCondLst>
                            <p:childTnLst>
                              <p:par>
                                <p:cTn id="8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500"/>
                                        <p:tgtEl>
                                          <p:spTgt spid="33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500"/>
                                        <p:tgtEl>
                                          <p:spTgt spid="33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500"/>
                                        <p:tgtEl>
                                          <p:spTgt spid="33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4200"/>
                            </p:stCondLst>
                            <p:childTnLst>
                              <p:par>
                                <p:cTn id="8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500"/>
                                        <p:tgtEl>
                                          <p:spTgt spid="338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500"/>
                                        <p:tgtEl>
                                          <p:spTgt spid="338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500"/>
                                        <p:tgtEl>
                                          <p:spTgt spid="338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8700"/>
                            </p:stCondLst>
                            <p:childTnLst>
                              <p:par>
                                <p:cTn id="9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500"/>
                                        <p:tgtEl>
                                          <p:spTgt spid="338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500"/>
                                        <p:tgtEl>
                                          <p:spTgt spid="338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500"/>
                                        <p:tgtEl>
                                          <p:spTgt spid="338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2500"/>
                            </p:stCondLst>
                            <p:childTnLst>
                              <p:par>
                                <p:cTn id="9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19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k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i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3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5000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0000"/>
                            </p:stCondLst>
                            <p:childTnLst>
                              <p:par>
                                <p:cTn id="1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g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60000"/>
                            </p:stCondLst>
                            <p:childTnLst>
                              <p:par>
                                <p:cTn id="16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0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0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0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0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000"/>
                                        <p:tgtEl>
                                          <p:spTgt spid="25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0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0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000"/>
                                        <p:tgtEl>
                                          <p:spTgt spid="25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000"/>
                                        <p:tgtEl>
                                          <p:spTgt spid="25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000"/>
                                        <p:tgtEl>
                                          <p:spTgt spid="25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000"/>
                                        <p:tgtEl>
                                          <p:spTgt spid="25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000"/>
                                        <p:tgtEl>
                                          <p:spTgt spid="25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0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000"/>
                                        <p:tgtEl>
                                          <p:spTgt spid="25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63000"/>
                            </p:stCondLst>
                            <p:childTnLst>
                              <p:par>
                                <p:cTn id="2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8"/>
                  </p:tgtEl>
                </p:cond>
              </p:nextCondLst>
            </p:seq>
          </p:childTnLst>
        </p:cTn>
      </p:par>
    </p:tnLst>
    <p:bldLst>
      <p:bldP spid="33803" grpId="0" build="allAtOnce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adf57feb4f3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" y="4941888"/>
            <a:ext cx="19081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3608388" y="4265613"/>
            <a:ext cx="1903412" cy="2547937"/>
            <a:chOff x="2132" y="73"/>
            <a:chExt cx="2907" cy="4184"/>
          </a:xfrm>
        </p:grpSpPr>
        <p:pic>
          <p:nvPicPr>
            <p:cNvPr id="11288" name="Picture 52" descr="часы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32" y="73"/>
              <a:ext cx="2907" cy="4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9" name="Oval 53"/>
            <p:cNvSpPr>
              <a:spLocks noChangeArrowheads="1"/>
            </p:cNvSpPr>
            <p:nvPr/>
          </p:nvSpPr>
          <p:spPr bwMode="auto">
            <a:xfrm>
              <a:off x="2426" y="1366"/>
              <a:ext cx="2404" cy="24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5631" name="Picture 31" descr="оекаокаеокаеокао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32238" y="5154613"/>
            <a:ext cx="1331912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2" name="Picture 32" descr="стрелка"/>
          <p:cNvPicPr>
            <a:picLocks noChangeAspect="1" noChangeArrowheads="1"/>
          </p:cNvPicPr>
          <p:nvPr/>
        </p:nvPicPr>
        <p:blipFill>
          <a:blip r:embed="rId8" cstate="print">
            <a:lum bright="2000" contrast="-40000"/>
          </a:blip>
          <a:srcRect/>
          <a:stretch>
            <a:fillRect/>
          </a:stretch>
        </p:blipFill>
        <p:spPr bwMode="auto">
          <a:xfrm rot="1990313">
            <a:off x="4689475" y="5187950"/>
            <a:ext cx="157163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3" name="Picture 33" descr="стрелка"/>
          <p:cNvPicPr>
            <a:picLocks noChangeAspect="1" noChangeArrowheads="1"/>
          </p:cNvPicPr>
          <p:nvPr/>
        </p:nvPicPr>
        <p:blipFill>
          <a:blip r:embed="rId9" cstate="print">
            <a:lum bright="2000" contrast="-40000"/>
          </a:blip>
          <a:srcRect/>
          <a:stretch>
            <a:fillRect/>
          </a:stretch>
        </p:blipFill>
        <p:spPr bwMode="auto">
          <a:xfrm rot="3568316">
            <a:off x="4819651" y="5272087"/>
            <a:ext cx="144462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4" name="Picture 34" descr="стрелка"/>
          <p:cNvPicPr>
            <a:picLocks noChangeAspect="1" noChangeArrowheads="1"/>
          </p:cNvPicPr>
          <p:nvPr/>
        </p:nvPicPr>
        <p:blipFill>
          <a:blip r:embed="rId10" cstate="print">
            <a:lum bright="2000" contrast="-40000"/>
          </a:blip>
          <a:srcRect/>
          <a:stretch>
            <a:fillRect/>
          </a:stretch>
        </p:blipFill>
        <p:spPr bwMode="auto">
          <a:xfrm>
            <a:off x="4573588" y="5734050"/>
            <a:ext cx="7270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5" name="Picture 35" descr="стрелка"/>
          <p:cNvPicPr>
            <a:picLocks noChangeAspect="1" noChangeArrowheads="1"/>
          </p:cNvPicPr>
          <p:nvPr/>
        </p:nvPicPr>
        <p:blipFill>
          <a:blip r:embed="rId11" cstate="print">
            <a:lum bright="2000" contrast="-40000"/>
          </a:blip>
          <a:srcRect/>
          <a:stretch>
            <a:fillRect/>
          </a:stretch>
        </p:blipFill>
        <p:spPr bwMode="auto">
          <a:xfrm rot="7221633">
            <a:off x="4817269" y="5604669"/>
            <a:ext cx="144462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6" name="Picture 36" descr="стрелка"/>
          <p:cNvPicPr>
            <a:picLocks noChangeAspect="1" noChangeArrowheads="1"/>
          </p:cNvPicPr>
          <p:nvPr/>
        </p:nvPicPr>
        <p:blipFill>
          <a:blip r:embed="rId12" cstate="print">
            <a:lum bright="2000" contrast="-40000"/>
          </a:blip>
          <a:srcRect/>
          <a:stretch>
            <a:fillRect/>
          </a:stretch>
        </p:blipFill>
        <p:spPr bwMode="auto">
          <a:xfrm rot="9041947">
            <a:off x="4686300" y="5753100"/>
            <a:ext cx="157163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7" name="Picture 37" descr="стрелка"/>
          <p:cNvPicPr>
            <a:picLocks noChangeAspect="1" noChangeArrowheads="1"/>
          </p:cNvPicPr>
          <p:nvPr/>
        </p:nvPicPr>
        <p:blipFill>
          <a:blip r:embed="rId13" cstate="print">
            <a:lum bright="2000" contrast="-40000"/>
          </a:blip>
          <a:srcRect/>
          <a:stretch>
            <a:fillRect/>
          </a:stretch>
        </p:blipFill>
        <p:spPr bwMode="auto">
          <a:xfrm>
            <a:off x="4513263" y="5810250"/>
            <a:ext cx="15716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8" name="Picture 38" descr="стрелка"/>
          <p:cNvPicPr>
            <a:picLocks noChangeAspect="1" noChangeArrowheads="1"/>
          </p:cNvPicPr>
          <p:nvPr/>
        </p:nvPicPr>
        <p:blipFill>
          <a:blip r:embed="rId8" cstate="print">
            <a:lum bright="2000" contrast="-40000"/>
          </a:blip>
          <a:srcRect/>
          <a:stretch>
            <a:fillRect/>
          </a:stretch>
        </p:blipFill>
        <p:spPr bwMode="auto">
          <a:xfrm rot="-9028683">
            <a:off x="4335463" y="5765800"/>
            <a:ext cx="15716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9" name="Picture 39" descr="стрелка"/>
          <p:cNvPicPr>
            <a:picLocks noChangeAspect="1" noChangeArrowheads="1"/>
          </p:cNvPicPr>
          <p:nvPr/>
        </p:nvPicPr>
        <p:blipFill>
          <a:blip r:embed="rId14" cstate="print">
            <a:lum bright="2000" contrast="-40000"/>
          </a:blip>
          <a:srcRect/>
          <a:stretch>
            <a:fillRect/>
          </a:stretch>
        </p:blipFill>
        <p:spPr bwMode="auto">
          <a:xfrm rot="-7199722">
            <a:off x="4210844" y="5623719"/>
            <a:ext cx="14605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0" name="Picture 40" descr="стрелка"/>
          <p:cNvPicPr>
            <a:picLocks noChangeAspect="1" noChangeArrowheads="1"/>
          </p:cNvPicPr>
          <p:nvPr/>
        </p:nvPicPr>
        <p:blipFill>
          <a:blip r:embed="rId15" cstate="print">
            <a:lum bright="2000" contrast="-40000"/>
          </a:blip>
          <a:srcRect/>
          <a:stretch>
            <a:fillRect/>
          </a:stretch>
        </p:blipFill>
        <p:spPr bwMode="auto">
          <a:xfrm>
            <a:off x="3890963" y="5727700"/>
            <a:ext cx="68262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1" name="Picture 41" descr="стрелка"/>
          <p:cNvPicPr>
            <a:picLocks noChangeAspect="1" noChangeArrowheads="1"/>
          </p:cNvPicPr>
          <p:nvPr/>
        </p:nvPicPr>
        <p:blipFill>
          <a:blip r:embed="rId16" cstate="print">
            <a:lum bright="2000" contrast="-40000"/>
          </a:blip>
          <a:srcRect/>
          <a:stretch>
            <a:fillRect/>
          </a:stretch>
        </p:blipFill>
        <p:spPr bwMode="auto">
          <a:xfrm rot="-3615663">
            <a:off x="4210051" y="5278437"/>
            <a:ext cx="1460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2" name="Picture 42" descr="стрелка"/>
          <p:cNvPicPr>
            <a:picLocks noChangeAspect="1" noChangeArrowheads="1"/>
          </p:cNvPicPr>
          <p:nvPr/>
        </p:nvPicPr>
        <p:blipFill>
          <a:blip r:embed="rId17" cstate="print">
            <a:lum bright="2000" contrast="-40000"/>
          </a:blip>
          <a:srcRect/>
          <a:stretch>
            <a:fillRect/>
          </a:stretch>
        </p:blipFill>
        <p:spPr bwMode="auto">
          <a:xfrm rot="-1701185">
            <a:off x="4327525" y="5189538"/>
            <a:ext cx="15557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8" name="Picture 28" descr="стрелка"/>
          <p:cNvPicPr>
            <a:picLocks noChangeAspect="1" noChangeArrowheads="1"/>
          </p:cNvPicPr>
          <p:nvPr/>
        </p:nvPicPr>
        <p:blipFill>
          <a:blip r:embed="rId18" cstate="print">
            <a:lum bright="2000" contrast="-40000"/>
          </a:blip>
          <a:srcRect/>
          <a:stretch>
            <a:fillRect/>
          </a:stretch>
        </p:blipFill>
        <p:spPr bwMode="auto">
          <a:xfrm>
            <a:off x="4519613" y="5146675"/>
            <a:ext cx="15716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4" name="Picture 44" descr="e6bf81глшнг073b2f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364038" y="5346700"/>
            <a:ext cx="48895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часы222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50825" y="5049838"/>
            <a:ext cx="10001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3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9850" y="88900"/>
            <a:ext cx="10096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00038" y="4852988"/>
            <a:ext cx="8653462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Управляющая кнопка: назад 8">
            <a:hlinkClick r:id="rId2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59763" y="6276975"/>
            <a:ext cx="766762" cy="511175"/>
          </a:xfrm>
          <a:prstGeom prst="actionButtonBackPrevious">
            <a:avLst/>
          </a:prstGeom>
          <a:solidFill>
            <a:srgbClr val="33CCCC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026" name="Picture 2" descr="C:\Users\1\Desktop\Безымянный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75556" y="476672"/>
            <a:ext cx="8275735" cy="432335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19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k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i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g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25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25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25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25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25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25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25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3608388" y="4302125"/>
            <a:ext cx="1903412" cy="2547938"/>
            <a:chOff x="2132" y="73"/>
            <a:chExt cx="2907" cy="4184"/>
          </a:xfrm>
        </p:grpSpPr>
        <p:pic>
          <p:nvPicPr>
            <p:cNvPr id="12312" name="Picture 52" descr="часы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32" y="73"/>
              <a:ext cx="2907" cy="4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13" name="Oval 53"/>
            <p:cNvSpPr>
              <a:spLocks noChangeArrowheads="1"/>
            </p:cNvSpPr>
            <p:nvPr/>
          </p:nvSpPr>
          <p:spPr bwMode="auto">
            <a:xfrm>
              <a:off x="2426" y="1366"/>
              <a:ext cx="2404" cy="24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5631" name="Picture 31" descr="оекаокаеокаеокао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32238" y="5191125"/>
            <a:ext cx="1331912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2" name="Picture 32" descr="стрелка"/>
          <p:cNvPicPr>
            <a:picLocks noChangeAspect="1" noChangeArrowheads="1"/>
          </p:cNvPicPr>
          <p:nvPr/>
        </p:nvPicPr>
        <p:blipFill>
          <a:blip r:embed="rId7" cstate="print">
            <a:lum bright="2000" contrast="-40000"/>
          </a:blip>
          <a:srcRect/>
          <a:stretch>
            <a:fillRect/>
          </a:stretch>
        </p:blipFill>
        <p:spPr bwMode="auto">
          <a:xfrm rot="1990313">
            <a:off x="4689475" y="5224463"/>
            <a:ext cx="157163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3" name="Picture 33" descr="стрелка"/>
          <p:cNvPicPr>
            <a:picLocks noChangeAspect="1" noChangeArrowheads="1"/>
          </p:cNvPicPr>
          <p:nvPr/>
        </p:nvPicPr>
        <p:blipFill>
          <a:blip r:embed="rId8" cstate="print">
            <a:lum bright="2000" contrast="-40000"/>
          </a:blip>
          <a:srcRect/>
          <a:stretch>
            <a:fillRect/>
          </a:stretch>
        </p:blipFill>
        <p:spPr bwMode="auto">
          <a:xfrm rot="3568316">
            <a:off x="4819650" y="5308600"/>
            <a:ext cx="144463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4" name="Picture 34" descr="стрелка"/>
          <p:cNvPicPr>
            <a:picLocks noChangeAspect="1" noChangeArrowheads="1"/>
          </p:cNvPicPr>
          <p:nvPr/>
        </p:nvPicPr>
        <p:blipFill>
          <a:blip r:embed="rId9" cstate="print">
            <a:lum bright="2000" contrast="-40000"/>
          </a:blip>
          <a:srcRect/>
          <a:stretch>
            <a:fillRect/>
          </a:stretch>
        </p:blipFill>
        <p:spPr bwMode="auto">
          <a:xfrm>
            <a:off x="4573588" y="5770563"/>
            <a:ext cx="7270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5" name="Picture 35" descr="стрелка"/>
          <p:cNvPicPr>
            <a:picLocks noChangeAspect="1" noChangeArrowheads="1"/>
          </p:cNvPicPr>
          <p:nvPr/>
        </p:nvPicPr>
        <p:blipFill>
          <a:blip r:embed="rId10" cstate="print">
            <a:lum bright="2000" contrast="-40000"/>
          </a:blip>
          <a:srcRect/>
          <a:stretch>
            <a:fillRect/>
          </a:stretch>
        </p:blipFill>
        <p:spPr bwMode="auto">
          <a:xfrm rot="7221633">
            <a:off x="4817268" y="5641182"/>
            <a:ext cx="14446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6" name="Picture 36" descr="стрелка"/>
          <p:cNvPicPr>
            <a:picLocks noChangeAspect="1" noChangeArrowheads="1"/>
          </p:cNvPicPr>
          <p:nvPr/>
        </p:nvPicPr>
        <p:blipFill>
          <a:blip r:embed="rId11" cstate="print">
            <a:lum bright="2000" contrast="-40000"/>
          </a:blip>
          <a:srcRect/>
          <a:stretch>
            <a:fillRect/>
          </a:stretch>
        </p:blipFill>
        <p:spPr bwMode="auto">
          <a:xfrm rot="9041947">
            <a:off x="4686300" y="5789613"/>
            <a:ext cx="157163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7" name="Picture 37" descr="стрелка"/>
          <p:cNvPicPr>
            <a:picLocks noChangeAspect="1" noChangeArrowheads="1"/>
          </p:cNvPicPr>
          <p:nvPr/>
        </p:nvPicPr>
        <p:blipFill>
          <a:blip r:embed="rId12" cstate="print">
            <a:lum bright="2000" contrast="-40000"/>
          </a:blip>
          <a:srcRect/>
          <a:stretch>
            <a:fillRect/>
          </a:stretch>
        </p:blipFill>
        <p:spPr bwMode="auto">
          <a:xfrm>
            <a:off x="4513263" y="5846763"/>
            <a:ext cx="157162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8" name="Picture 38" descr="стрелка"/>
          <p:cNvPicPr>
            <a:picLocks noChangeAspect="1" noChangeArrowheads="1"/>
          </p:cNvPicPr>
          <p:nvPr/>
        </p:nvPicPr>
        <p:blipFill>
          <a:blip r:embed="rId7" cstate="print">
            <a:lum bright="2000" contrast="-40000"/>
          </a:blip>
          <a:srcRect/>
          <a:stretch>
            <a:fillRect/>
          </a:stretch>
        </p:blipFill>
        <p:spPr bwMode="auto">
          <a:xfrm rot="-9028683">
            <a:off x="4335463" y="5802313"/>
            <a:ext cx="157162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9" name="Picture 39" descr="стрелка"/>
          <p:cNvPicPr>
            <a:picLocks noChangeAspect="1" noChangeArrowheads="1"/>
          </p:cNvPicPr>
          <p:nvPr/>
        </p:nvPicPr>
        <p:blipFill>
          <a:blip r:embed="rId13" cstate="print">
            <a:lum bright="2000" contrast="-40000"/>
          </a:blip>
          <a:srcRect/>
          <a:stretch>
            <a:fillRect/>
          </a:stretch>
        </p:blipFill>
        <p:spPr bwMode="auto">
          <a:xfrm rot="-7199722">
            <a:off x="4210844" y="5660232"/>
            <a:ext cx="14605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0" name="Picture 40" descr="стрелка"/>
          <p:cNvPicPr>
            <a:picLocks noChangeAspect="1" noChangeArrowheads="1"/>
          </p:cNvPicPr>
          <p:nvPr/>
        </p:nvPicPr>
        <p:blipFill>
          <a:blip r:embed="rId14" cstate="print">
            <a:lum bright="2000" contrast="-40000"/>
          </a:blip>
          <a:srcRect/>
          <a:stretch>
            <a:fillRect/>
          </a:stretch>
        </p:blipFill>
        <p:spPr bwMode="auto">
          <a:xfrm>
            <a:off x="3890963" y="5764213"/>
            <a:ext cx="68262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1" name="Picture 41" descr="стрелка"/>
          <p:cNvPicPr>
            <a:picLocks noChangeAspect="1" noChangeArrowheads="1"/>
          </p:cNvPicPr>
          <p:nvPr/>
        </p:nvPicPr>
        <p:blipFill>
          <a:blip r:embed="rId15" cstate="print">
            <a:lum bright="2000" contrast="-40000"/>
          </a:blip>
          <a:srcRect/>
          <a:stretch>
            <a:fillRect/>
          </a:stretch>
        </p:blipFill>
        <p:spPr bwMode="auto">
          <a:xfrm rot="-3615663">
            <a:off x="4210051" y="5314950"/>
            <a:ext cx="1460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2" name="Picture 42" descr="стрелка"/>
          <p:cNvPicPr>
            <a:picLocks noChangeAspect="1" noChangeArrowheads="1"/>
          </p:cNvPicPr>
          <p:nvPr/>
        </p:nvPicPr>
        <p:blipFill>
          <a:blip r:embed="rId16" cstate="print">
            <a:lum bright="2000" contrast="-40000"/>
          </a:blip>
          <a:srcRect/>
          <a:stretch>
            <a:fillRect/>
          </a:stretch>
        </p:blipFill>
        <p:spPr bwMode="auto">
          <a:xfrm rot="-1701185">
            <a:off x="4327525" y="5226050"/>
            <a:ext cx="15557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8" name="Picture 28" descr="стрелка"/>
          <p:cNvPicPr>
            <a:picLocks noChangeAspect="1" noChangeArrowheads="1"/>
          </p:cNvPicPr>
          <p:nvPr/>
        </p:nvPicPr>
        <p:blipFill>
          <a:blip r:embed="rId17" cstate="print">
            <a:lum bright="2000" contrast="-40000"/>
          </a:blip>
          <a:srcRect/>
          <a:stretch>
            <a:fillRect/>
          </a:stretch>
        </p:blipFill>
        <p:spPr bwMode="auto">
          <a:xfrm>
            <a:off x="4519613" y="5183188"/>
            <a:ext cx="157162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4" name="Picture 44" descr="e6bf81глшнг073b2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364038" y="5383213"/>
            <a:ext cx="48895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4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9850" y="52388"/>
            <a:ext cx="10096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5900" y="4833156"/>
            <a:ext cx="8653463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Управляющая кнопка: назад 8">
            <a:hlinkClick r:id="rId1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59763" y="6276975"/>
            <a:ext cx="766762" cy="511175"/>
          </a:xfrm>
          <a:prstGeom prst="actionButtonBackPrevious">
            <a:avLst/>
          </a:prstGeom>
          <a:solidFill>
            <a:srgbClr val="33CCCC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0" name="Picture 7" descr="adf57feb4f3d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06363" y="4976813"/>
            <a:ext cx="1836737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часы2223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50825" y="5013325"/>
            <a:ext cx="10001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1\Desktop\авп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59532" y="183310"/>
            <a:ext cx="8532948" cy="461995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19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k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i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g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25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25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25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25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25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25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25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3608388" y="4292600"/>
            <a:ext cx="1903412" cy="2547938"/>
            <a:chOff x="2132" y="73"/>
            <a:chExt cx="2907" cy="4184"/>
          </a:xfrm>
        </p:grpSpPr>
        <p:pic>
          <p:nvPicPr>
            <p:cNvPr id="13336" name="Picture 52" descr="часы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32" y="73"/>
              <a:ext cx="2907" cy="4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7" name="Oval 53"/>
            <p:cNvSpPr>
              <a:spLocks noChangeArrowheads="1"/>
            </p:cNvSpPr>
            <p:nvPr/>
          </p:nvSpPr>
          <p:spPr bwMode="auto">
            <a:xfrm>
              <a:off x="2426" y="1366"/>
              <a:ext cx="2404" cy="24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5631" name="Picture 31" descr="оекаокаеокаеокао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32238" y="5181600"/>
            <a:ext cx="1331912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2" name="Picture 32" descr="стрелка"/>
          <p:cNvPicPr>
            <a:picLocks noChangeAspect="1" noChangeArrowheads="1"/>
          </p:cNvPicPr>
          <p:nvPr/>
        </p:nvPicPr>
        <p:blipFill>
          <a:blip r:embed="rId7" cstate="print">
            <a:lum bright="2000" contrast="-40000"/>
          </a:blip>
          <a:srcRect/>
          <a:stretch>
            <a:fillRect/>
          </a:stretch>
        </p:blipFill>
        <p:spPr bwMode="auto">
          <a:xfrm rot="1990313">
            <a:off x="4689475" y="5214938"/>
            <a:ext cx="157163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3" name="Picture 33" descr="стрелка"/>
          <p:cNvPicPr>
            <a:picLocks noChangeAspect="1" noChangeArrowheads="1"/>
          </p:cNvPicPr>
          <p:nvPr/>
        </p:nvPicPr>
        <p:blipFill>
          <a:blip r:embed="rId8" cstate="print">
            <a:lum bright="2000" contrast="-40000"/>
          </a:blip>
          <a:srcRect/>
          <a:stretch>
            <a:fillRect/>
          </a:stretch>
        </p:blipFill>
        <p:spPr bwMode="auto">
          <a:xfrm rot="3568316">
            <a:off x="4819650" y="5299075"/>
            <a:ext cx="144463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4" name="Picture 34" descr="стрелка"/>
          <p:cNvPicPr>
            <a:picLocks noChangeAspect="1" noChangeArrowheads="1"/>
          </p:cNvPicPr>
          <p:nvPr/>
        </p:nvPicPr>
        <p:blipFill>
          <a:blip r:embed="rId9" cstate="print">
            <a:lum bright="2000" contrast="-40000"/>
          </a:blip>
          <a:srcRect/>
          <a:stretch>
            <a:fillRect/>
          </a:stretch>
        </p:blipFill>
        <p:spPr bwMode="auto">
          <a:xfrm>
            <a:off x="4573588" y="5761038"/>
            <a:ext cx="7270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5" name="Picture 35" descr="стрелка"/>
          <p:cNvPicPr>
            <a:picLocks noChangeAspect="1" noChangeArrowheads="1"/>
          </p:cNvPicPr>
          <p:nvPr/>
        </p:nvPicPr>
        <p:blipFill>
          <a:blip r:embed="rId10" cstate="print">
            <a:lum bright="2000" contrast="-40000"/>
          </a:blip>
          <a:srcRect/>
          <a:stretch>
            <a:fillRect/>
          </a:stretch>
        </p:blipFill>
        <p:spPr bwMode="auto">
          <a:xfrm rot="7221633">
            <a:off x="4817268" y="5631657"/>
            <a:ext cx="14446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6" name="Picture 36" descr="стрелка"/>
          <p:cNvPicPr>
            <a:picLocks noChangeAspect="1" noChangeArrowheads="1"/>
          </p:cNvPicPr>
          <p:nvPr/>
        </p:nvPicPr>
        <p:blipFill>
          <a:blip r:embed="rId11" cstate="print">
            <a:lum bright="2000" contrast="-40000"/>
          </a:blip>
          <a:srcRect/>
          <a:stretch>
            <a:fillRect/>
          </a:stretch>
        </p:blipFill>
        <p:spPr bwMode="auto">
          <a:xfrm rot="9041947">
            <a:off x="4686300" y="5780088"/>
            <a:ext cx="157163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7" name="Picture 37" descr="стрелка"/>
          <p:cNvPicPr>
            <a:picLocks noChangeAspect="1" noChangeArrowheads="1"/>
          </p:cNvPicPr>
          <p:nvPr/>
        </p:nvPicPr>
        <p:blipFill>
          <a:blip r:embed="rId12" cstate="print">
            <a:lum bright="2000" contrast="-40000"/>
          </a:blip>
          <a:srcRect/>
          <a:stretch>
            <a:fillRect/>
          </a:stretch>
        </p:blipFill>
        <p:spPr bwMode="auto">
          <a:xfrm>
            <a:off x="4513263" y="5837238"/>
            <a:ext cx="157162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8" name="Picture 38" descr="стрелка"/>
          <p:cNvPicPr>
            <a:picLocks noChangeAspect="1" noChangeArrowheads="1"/>
          </p:cNvPicPr>
          <p:nvPr/>
        </p:nvPicPr>
        <p:blipFill>
          <a:blip r:embed="rId7" cstate="print">
            <a:lum bright="2000" contrast="-40000"/>
          </a:blip>
          <a:srcRect/>
          <a:stretch>
            <a:fillRect/>
          </a:stretch>
        </p:blipFill>
        <p:spPr bwMode="auto">
          <a:xfrm rot="-9028683">
            <a:off x="4335463" y="5792788"/>
            <a:ext cx="157162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9" name="Picture 39" descr="стрелка"/>
          <p:cNvPicPr>
            <a:picLocks noChangeAspect="1" noChangeArrowheads="1"/>
          </p:cNvPicPr>
          <p:nvPr/>
        </p:nvPicPr>
        <p:blipFill>
          <a:blip r:embed="rId13" cstate="print">
            <a:lum bright="2000" contrast="-40000"/>
          </a:blip>
          <a:srcRect/>
          <a:stretch>
            <a:fillRect/>
          </a:stretch>
        </p:blipFill>
        <p:spPr bwMode="auto">
          <a:xfrm rot="-7199722">
            <a:off x="4210844" y="5650707"/>
            <a:ext cx="14605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0" name="Picture 40" descr="стрелка"/>
          <p:cNvPicPr>
            <a:picLocks noChangeAspect="1" noChangeArrowheads="1"/>
          </p:cNvPicPr>
          <p:nvPr/>
        </p:nvPicPr>
        <p:blipFill>
          <a:blip r:embed="rId14" cstate="print">
            <a:lum bright="2000" contrast="-40000"/>
          </a:blip>
          <a:srcRect/>
          <a:stretch>
            <a:fillRect/>
          </a:stretch>
        </p:blipFill>
        <p:spPr bwMode="auto">
          <a:xfrm>
            <a:off x="3890963" y="5754688"/>
            <a:ext cx="68262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1" name="Picture 41" descr="стрелка"/>
          <p:cNvPicPr>
            <a:picLocks noChangeAspect="1" noChangeArrowheads="1"/>
          </p:cNvPicPr>
          <p:nvPr/>
        </p:nvPicPr>
        <p:blipFill>
          <a:blip r:embed="rId15" cstate="print">
            <a:lum bright="2000" contrast="-40000"/>
          </a:blip>
          <a:srcRect/>
          <a:stretch>
            <a:fillRect/>
          </a:stretch>
        </p:blipFill>
        <p:spPr bwMode="auto">
          <a:xfrm rot="-3615663">
            <a:off x="4210051" y="5305425"/>
            <a:ext cx="1460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2" name="Picture 42" descr="стрелка"/>
          <p:cNvPicPr>
            <a:picLocks noChangeAspect="1" noChangeArrowheads="1"/>
          </p:cNvPicPr>
          <p:nvPr/>
        </p:nvPicPr>
        <p:blipFill>
          <a:blip r:embed="rId16" cstate="print">
            <a:lum bright="2000" contrast="-40000"/>
          </a:blip>
          <a:srcRect/>
          <a:stretch>
            <a:fillRect/>
          </a:stretch>
        </p:blipFill>
        <p:spPr bwMode="auto">
          <a:xfrm rot="-1701185">
            <a:off x="4327525" y="5216525"/>
            <a:ext cx="15557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8" name="Picture 28" descr="стрелка"/>
          <p:cNvPicPr>
            <a:picLocks noChangeAspect="1" noChangeArrowheads="1"/>
          </p:cNvPicPr>
          <p:nvPr/>
        </p:nvPicPr>
        <p:blipFill>
          <a:blip r:embed="rId17" cstate="print">
            <a:lum bright="2000" contrast="-40000"/>
          </a:blip>
          <a:srcRect/>
          <a:stretch>
            <a:fillRect/>
          </a:stretch>
        </p:blipFill>
        <p:spPr bwMode="auto">
          <a:xfrm>
            <a:off x="4519613" y="5173663"/>
            <a:ext cx="157162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4" name="Picture 44" descr="e6bf81глшнг073b2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364038" y="5373688"/>
            <a:ext cx="48895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50825" y="938213"/>
            <a:ext cx="8534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dirty="0" smtClean="0">
                <a:latin typeface="Monotype Corsiva" pitchFamily="66" charset="0"/>
              </a:rPr>
              <a:t>Почему в качестве модели эмбрионального развития рассматривают ланцетника?</a:t>
            </a:r>
            <a:endParaRPr lang="ru-RU" sz="4800" dirty="0">
              <a:latin typeface="Monotype Corsiva" pitchFamily="66" charset="0"/>
            </a:endParaRPr>
          </a:p>
        </p:txBody>
      </p:sp>
      <p:pic>
        <p:nvPicPr>
          <p:cNvPr id="5130" name="Picture 10" descr="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9850" y="52388"/>
            <a:ext cx="10096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00038" y="4852988"/>
            <a:ext cx="8653462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Управляющая кнопка: назад 8">
            <a:hlinkClick r:id="rId2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59763" y="6276975"/>
            <a:ext cx="766762" cy="511175"/>
          </a:xfrm>
          <a:prstGeom prst="actionButtonBackPrevious">
            <a:avLst/>
          </a:prstGeom>
          <a:solidFill>
            <a:srgbClr val="33CCCC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0" name="Picture 7" descr="adf57feb4f3d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1438" y="4973638"/>
            <a:ext cx="1871662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часы2223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87338" y="4941888"/>
            <a:ext cx="10001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19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k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i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g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25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25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25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25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25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25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25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" y="52388"/>
            <a:ext cx="10096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00038" y="4852988"/>
            <a:ext cx="8653462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Управляющая кнопка: назад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59763" y="6276975"/>
            <a:ext cx="766762" cy="511175"/>
          </a:xfrm>
          <a:prstGeom prst="actionButtonBackPrevious">
            <a:avLst/>
          </a:prstGeom>
          <a:solidFill>
            <a:srgbClr val="33CCCC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0" name="Picture 7" descr="adf57feb4f3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4973638"/>
            <a:ext cx="1871663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3608388" y="4265613"/>
            <a:ext cx="1903412" cy="2547937"/>
            <a:chOff x="2132" y="73"/>
            <a:chExt cx="2907" cy="4184"/>
          </a:xfrm>
        </p:grpSpPr>
        <p:pic>
          <p:nvPicPr>
            <p:cNvPr id="14360" name="Picture 52" descr="часы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32" y="73"/>
              <a:ext cx="2907" cy="4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1" name="Oval 53"/>
            <p:cNvSpPr>
              <a:spLocks noChangeArrowheads="1"/>
            </p:cNvSpPr>
            <p:nvPr/>
          </p:nvSpPr>
          <p:spPr bwMode="auto">
            <a:xfrm>
              <a:off x="2426" y="1366"/>
              <a:ext cx="2404" cy="24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5631" name="Picture 31" descr="оекаокаеокаеокао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32238" y="5154613"/>
            <a:ext cx="1331912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2" name="Picture 32" descr="стрелка"/>
          <p:cNvPicPr>
            <a:picLocks noChangeAspect="1" noChangeArrowheads="1"/>
          </p:cNvPicPr>
          <p:nvPr/>
        </p:nvPicPr>
        <p:blipFill>
          <a:blip r:embed="rId7" cstate="print">
            <a:lum bright="2000" contrast="-40000"/>
          </a:blip>
          <a:srcRect/>
          <a:stretch>
            <a:fillRect/>
          </a:stretch>
        </p:blipFill>
        <p:spPr bwMode="auto">
          <a:xfrm rot="1990313">
            <a:off x="4689475" y="5187950"/>
            <a:ext cx="157163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3" name="Picture 33" descr="стрелка"/>
          <p:cNvPicPr>
            <a:picLocks noChangeAspect="1" noChangeArrowheads="1"/>
          </p:cNvPicPr>
          <p:nvPr/>
        </p:nvPicPr>
        <p:blipFill>
          <a:blip r:embed="rId8" cstate="print">
            <a:lum bright="2000" contrast="-40000"/>
          </a:blip>
          <a:srcRect/>
          <a:stretch>
            <a:fillRect/>
          </a:stretch>
        </p:blipFill>
        <p:spPr bwMode="auto">
          <a:xfrm rot="3568316">
            <a:off x="4819651" y="5272087"/>
            <a:ext cx="144462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4" name="Picture 34" descr="стрелка"/>
          <p:cNvPicPr>
            <a:picLocks noChangeAspect="1" noChangeArrowheads="1"/>
          </p:cNvPicPr>
          <p:nvPr/>
        </p:nvPicPr>
        <p:blipFill>
          <a:blip r:embed="rId9" cstate="print">
            <a:lum bright="2000" contrast="-40000"/>
          </a:blip>
          <a:srcRect/>
          <a:stretch>
            <a:fillRect/>
          </a:stretch>
        </p:blipFill>
        <p:spPr bwMode="auto">
          <a:xfrm>
            <a:off x="4573588" y="5734050"/>
            <a:ext cx="7270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5" name="Picture 35" descr="стрелка"/>
          <p:cNvPicPr>
            <a:picLocks noChangeAspect="1" noChangeArrowheads="1"/>
          </p:cNvPicPr>
          <p:nvPr/>
        </p:nvPicPr>
        <p:blipFill>
          <a:blip r:embed="rId10" cstate="print">
            <a:lum bright="2000" contrast="-40000"/>
          </a:blip>
          <a:srcRect/>
          <a:stretch>
            <a:fillRect/>
          </a:stretch>
        </p:blipFill>
        <p:spPr bwMode="auto">
          <a:xfrm rot="7221633">
            <a:off x="4817269" y="5604669"/>
            <a:ext cx="144462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6" name="Picture 36" descr="стрелка"/>
          <p:cNvPicPr>
            <a:picLocks noChangeAspect="1" noChangeArrowheads="1"/>
          </p:cNvPicPr>
          <p:nvPr/>
        </p:nvPicPr>
        <p:blipFill>
          <a:blip r:embed="rId11" cstate="print">
            <a:lum bright="2000" contrast="-40000"/>
          </a:blip>
          <a:srcRect/>
          <a:stretch>
            <a:fillRect/>
          </a:stretch>
        </p:blipFill>
        <p:spPr bwMode="auto">
          <a:xfrm rot="9041947">
            <a:off x="4686300" y="5753100"/>
            <a:ext cx="157163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7" name="Picture 37" descr="стрелка"/>
          <p:cNvPicPr>
            <a:picLocks noChangeAspect="1" noChangeArrowheads="1"/>
          </p:cNvPicPr>
          <p:nvPr/>
        </p:nvPicPr>
        <p:blipFill>
          <a:blip r:embed="rId12" cstate="print">
            <a:lum bright="2000" contrast="-40000"/>
          </a:blip>
          <a:srcRect/>
          <a:stretch>
            <a:fillRect/>
          </a:stretch>
        </p:blipFill>
        <p:spPr bwMode="auto">
          <a:xfrm>
            <a:off x="4513263" y="5810250"/>
            <a:ext cx="15716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8" name="Picture 38" descr="стрелка"/>
          <p:cNvPicPr>
            <a:picLocks noChangeAspect="1" noChangeArrowheads="1"/>
          </p:cNvPicPr>
          <p:nvPr/>
        </p:nvPicPr>
        <p:blipFill>
          <a:blip r:embed="rId7" cstate="print">
            <a:lum bright="2000" contrast="-40000"/>
          </a:blip>
          <a:srcRect/>
          <a:stretch>
            <a:fillRect/>
          </a:stretch>
        </p:blipFill>
        <p:spPr bwMode="auto">
          <a:xfrm rot="-9028683">
            <a:off x="4335463" y="5765800"/>
            <a:ext cx="15716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9" name="Picture 39" descr="стрелка"/>
          <p:cNvPicPr>
            <a:picLocks noChangeAspect="1" noChangeArrowheads="1"/>
          </p:cNvPicPr>
          <p:nvPr/>
        </p:nvPicPr>
        <p:blipFill>
          <a:blip r:embed="rId13" cstate="print">
            <a:lum bright="2000" contrast="-40000"/>
          </a:blip>
          <a:srcRect/>
          <a:stretch>
            <a:fillRect/>
          </a:stretch>
        </p:blipFill>
        <p:spPr bwMode="auto">
          <a:xfrm rot="-7199722">
            <a:off x="4210844" y="5623719"/>
            <a:ext cx="14605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0" name="Picture 40" descr="стрелка"/>
          <p:cNvPicPr>
            <a:picLocks noChangeAspect="1" noChangeArrowheads="1"/>
          </p:cNvPicPr>
          <p:nvPr/>
        </p:nvPicPr>
        <p:blipFill>
          <a:blip r:embed="rId14" cstate="print">
            <a:lum bright="2000" contrast="-40000"/>
          </a:blip>
          <a:srcRect/>
          <a:stretch>
            <a:fillRect/>
          </a:stretch>
        </p:blipFill>
        <p:spPr bwMode="auto">
          <a:xfrm>
            <a:off x="3890963" y="5727700"/>
            <a:ext cx="68262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1" name="Picture 41" descr="стрелка"/>
          <p:cNvPicPr>
            <a:picLocks noChangeAspect="1" noChangeArrowheads="1"/>
          </p:cNvPicPr>
          <p:nvPr/>
        </p:nvPicPr>
        <p:blipFill>
          <a:blip r:embed="rId15" cstate="print">
            <a:lum bright="2000" contrast="-40000"/>
          </a:blip>
          <a:srcRect/>
          <a:stretch>
            <a:fillRect/>
          </a:stretch>
        </p:blipFill>
        <p:spPr bwMode="auto">
          <a:xfrm rot="-3615663">
            <a:off x="4210051" y="5278437"/>
            <a:ext cx="1460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2" name="Picture 42" descr="стрелка"/>
          <p:cNvPicPr>
            <a:picLocks noChangeAspect="1" noChangeArrowheads="1"/>
          </p:cNvPicPr>
          <p:nvPr/>
        </p:nvPicPr>
        <p:blipFill>
          <a:blip r:embed="rId16" cstate="print">
            <a:lum bright="2000" contrast="-40000"/>
          </a:blip>
          <a:srcRect/>
          <a:stretch>
            <a:fillRect/>
          </a:stretch>
        </p:blipFill>
        <p:spPr bwMode="auto">
          <a:xfrm rot="-1701185">
            <a:off x="4327525" y="5189538"/>
            <a:ext cx="15557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8" name="Picture 28" descr="стрелка"/>
          <p:cNvPicPr>
            <a:picLocks noChangeAspect="1" noChangeArrowheads="1"/>
          </p:cNvPicPr>
          <p:nvPr/>
        </p:nvPicPr>
        <p:blipFill>
          <a:blip r:embed="rId17" cstate="print">
            <a:lum bright="2000" contrast="-40000"/>
          </a:blip>
          <a:srcRect/>
          <a:stretch>
            <a:fillRect/>
          </a:stretch>
        </p:blipFill>
        <p:spPr bwMode="auto">
          <a:xfrm>
            <a:off x="4519613" y="5146675"/>
            <a:ext cx="15716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4" name="Picture 44" descr="e6bf81глшнг073b2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364038" y="5346700"/>
            <a:ext cx="48895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часы222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87338" y="5121275"/>
            <a:ext cx="10001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1\Desktop\мивьтса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935596" y="0"/>
            <a:ext cx="7488832" cy="46680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2941</TotalTime>
  <Words>291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Слайд 1</vt:lpstr>
      <vt:lpstr>Урок-игра на тему:  «Размножение и индивидуальное развитие  организма» Цель : Проверка, повторение и обобщение по теме Составила  учитель биологии Омарова Б.Б. СОШ №10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228</cp:revision>
  <dcterms:created xsi:type="dcterms:W3CDTF">2009-04-13T06:43:03Z</dcterms:created>
  <dcterms:modified xsi:type="dcterms:W3CDTF">2015-05-20T08:19:01Z</dcterms:modified>
</cp:coreProperties>
</file>