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348880"/>
            <a:ext cx="792088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4400" b="1" dirty="0" smtClean="0"/>
              <a:t>Қызыл кітап және оған енген буынаяқты жәндіктер</a:t>
            </a:r>
            <a:endParaRPr lang="ru-RU" sz="4400" b="1" dirty="0"/>
          </a:p>
        </p:txBody>
      </p:sp>
      <p:pic>
        <p:nvPicPr>
          <p:cNvPr id="1026" name="Picture 2" descr="C:\Users\Администратор\Desktop\42536206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3312046" cy="331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48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505828"/>
            <a:ext cx="7975453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Ақтеңбіл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дәуіт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82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" y="225916"/>
            <a:ext cx="4392488" cy="346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3557" y="228084"/>
            <a:ext cx="4641304" cy="345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36" y="3861048"/>
            <a:ext cx="9033791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Ақтеңбіл</a:t>
            </a:r>
            <a:r>
              <a:rPr lang="ru-RU" sz="2800" b="1" dirty="0"/>
              <a:t> </a:t>
            </a:r>
            <a:r>
              <a:rPr lang="ru-RU" sz="2800" b="1" dirty="0" err="1"/>
              <a:t>дәуіт</a:t>
            </a:r>
            <a:r>
              <a:rPr lang="ru-RU" sz="2800" b="1" dirty="0"/>
              <a:t>(Богомол древесный). </a:t>
            </a:r>
            <a:r>
              <a:rPr lang="ru-RU" sz="2800" b="1" dirty="0" err="1"/>
              <a:t>Бұл</a:t>
            </a:r>
            <a:r>
              <a:rPr lang="ru-RU" sz="2800" b="1" dirty="0"/>
              <a:t> - </a:t>
            </a:r>
            <a:r>
              <a:rPr lang="ru-RU" sz="2800" b="1" dirty="0" err="1"/>
              <a:t>Қазақстан</a:t>
            </a:r>
            <a:r>
              <a:rPr lang="ru-RU" sz="2800" b="1" dirty="0"/>
              <a:t> </a:t>
            </a:r>
            <a:r>
              <a:rPr lang="ru-RU" sz="2800" b="1" dirty="0" err="1"/>
              <a:t>Қызыл</a:t>
            </a:r>
            <a:r>
              <a:rPr lang="ru-RU" sz="2800" b="1" dirty="0"/>
              <a:t> </a:t>
            </a:r>
            <a:r>
              <a:rPr lang="ru-RU" sz="2800" b="1" dirty="0" err="1"/>
              <a:t>кітабына</a:t>
            </a:r>
            <a:r>
              <a:rPr lang="ru-RU" sz="2800" b="1" dirty="0"/>
              <a:t> </a:t>
            </a:r>
            <a:r>
              <a:rPr lang="ru-RU" sz="2800" b="1" dirty="0" err="1"/>
              <a:t>тіркелген</a:t>
            </a:r>
            <a:r>
              <a:rPr lang="ru-RU" sz="2800" b="1" dirty="0"/>
              <a:t> </a:t>
            </a:r>
            <a:r>
              <a:rPr lang="ru-RU" sz="2800" b="1" dirty="0" err="1"/>
              <a:t>ең</a:t>
            </a:r>
            <a:r>
              <a:rPr lang="ru-RU" sz="2800" b="1" dirty="0"/>
              <a:t> </a:t>
            </a:r>
            <a:r>
              <a:rPr lang="ru-RU" sz="2800" b="1" dirty="0" err="1"/>
              <a:t>жалмауыз</a:t>
            </a:r>
            <a:r>
              <a:rPr lang="ru-RU" sz="2800" b="1" dirty="0"/>
              <a:t> </a:t>
            </a:r>
            <a:r>
              <a:rPr lang="ru-RU" sz="2800" b="1" dirty="0" err="1"/>
              <a:t>дәуіт</a:t>
            </a:r>
            <a:r>
              <a:rPr lang="ru-RU" sz="2800" b="1" dirty="0"/>
              <a:t>. </a:t>
            </a:r>
            <a:r>
              <a:rPr lang="ru-RU" sz="2800" b="1" dirty="0" err="1"/>
              <a:t>Ақтеңбіл</a:t>
            </a:r>
            <a:r>
              <a:rPr lang="ru-RU" sz="2800" b="1" dirty="0"/>
              <a:t> </a:t>
            </a:r>
            <a:r>
              <a:rPr lang="ru-RU" sz="2800" b="1" dirty="0" err="1"/>
              <a:t>дәуіттің</a:t>
            </a:r>
            <a:r>
              <a:rPr lang="ru-RU" sz="2800" b="1" dirty="0"/>
              <a:t> </a:t>
            </a:r>
            <a:r>
              <a:rPr lang="ru-RU" sz="2800" b="1" dirty="0" err="1" smtClean="0"/>
              <a:t>дернәсілі</a:t>
            </a:r>
            <a:r>
              <a:rPr lang="ru-RU" sz="2800" b="1" dirty="0" smtClean="0"/>
              <a:t> </a:t>
            </a:r>
            <a:r>
              <a:rPr lang="ru-RU" sz="2800" b="1" dirty="0"/>
              <a:t>85 </a:t>
            </a:r>
            <a:r>
              <a:rPr lang="ru-RU" sz="2800" b="1" dirty="0" err="1"/>
              <a:t>күнде</a:t>
            </a:r>
            <a:r>
              <a:rPr lang="ru-RU" sz="2800" b="1" dirty="0"/>
              <a:t> 147 </a:t>
            </a:r>
            <a:r>
              <a:rPr lang="ru-RU" sz="2800" b="1" dirty="0" err="1"/>
              <a:t>жоңышқа</a:t>
            </a:r>
            <a:r>
              <a:rPr lang="ru-RU" sz="2800" b="1" dirty="0"/>
              <a:t> </a:t>
            </a:r>
            <a:r>
              <a:rPr lang="ru-RU" sz="2800" b="1" dirty="0" err="1"/>
              <a:t>бітесін</a:t>
            </a:r>
            <a:r>
              <a:rPr lang="ru-RU" sz="2800" b="1" dirty="0"/>
              <a:t>, 41 </a:t>
            </a:r>
            <a:r>
              <a:rPr lang="ru-RU" sz="2800" b="1" dirty="0" err="1"/>
              <a:t>жеміс</a:t>
            </a:r>
            <a:r>
              <a:rPr lang="ru-RU" sz="2800" b="1" dirty="0"/>
              <a:t> </a:t>
            </a:r>
            <a:r>
              <a:rPr lang="ru-RU" sz="2800" b="1" dirty="0" err="1"/>
              <a:t>шыбынын</a:t>
            </a:r>
            <a:r>
              <a:rPr lang="ru-RU" sz="2800" b="1" dirty="0"/>
              <a:t> </a:t>
            </a:r>
            <a:r>
              <a:rPr lang="ru-RU" sz="2800" b="1" dirty="0" err="1"/>
              <a:t>және</a:t>
            </a:r>
            <a:r>
              <a:rPr lang="ru-RU" sz="2800" b="1" dirty="0"/>
              <a:t> 266 </a:t>
            </a:r>
            <a:r>
              <a:rPr lang="ru-RU" sz="2800" b="1" dirty="0" err="1"/>
              <a:t>бөлме</a:t>
            </a:r>
            <a:r>
              <a:rPr lang="ru-RU" sz="2800" b="1" dirty="0"/>
              <a:t> </a:t>
            </a:r>
            <a:r>
              <a:rPr lang="ru-RU" sz="2800" b="1" dirty="0" err="1" smtClean="0"/>
              <a:t>шыбынын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қорек</a:t>
            </a:r>
            <a:r>
              <a:rPr lang="ru-RU" sz="2800" b="1" dirty="0" smtClean="0"/>
              <a:t> </a:t>
            </a:r>
            <a:r>
              <a:rPr lang="ru-RU" sz="2800" b="1" dirty="0" err="1"/>
              <a:t>еткен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012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C00"/>
            </a:gs>
            <a:gs pos="2000">
              <a:srgbClr val="FFF200"/>
            </a:gs>
            <a:gs pos="0">
              <a:srgbClr val="FF7A00"/>
            </a:gs>
            <a:gs pos="0">
              <a:srgbClr val="FF0300"/>
            </a:gs>
            <a:gs pos="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368329"/>
            <a:ext cx="794961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Далалық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кергі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05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8422" y="4036064"/>
            <a:ext cx="8932849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Далалық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кергі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(Степная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дыбка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өте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сирек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кездесетін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Қазақстанда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мекендейтін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ең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денелі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шекшек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Мұның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қанаты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жоқ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немесе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жетілмеген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Далалық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кергі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шырылдамайды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және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жыртқыш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Оны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Солтүстік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Қазақстаннан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соған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жақын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аумақтардан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кездестіруге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болады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Аналығының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тұрқы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- 53-75 мм.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476672"/>
            <a:ext cx="795877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89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708920"/>
            <a:ext cx="7108036" cy="186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1500" dirty="0" err="1"/>
              <a:t>Бұғықоңыз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xmlns="" val="15067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50" b="920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8261" y="39610"/>
            <a:ext cx="6970341" cy="63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836712"/>
            <a:ext cx="586814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/>
              <a:t>Қазақстан</a:t>
            </a:r>
            <a:r>
              <a:rPr lang="ru-RU" sz="2000" b="1" dirty="0"/>
              <a:t> </a:t>
            </a:r>
            <a:r>
              <a:rPr lang="ru-RU" sz="2000" b="1" dirty="0" err="1"/>
              <a:t>Республикасы</a:t>
            </a:r>
            <a:r>
              <a:rPr lang="ru-RU" sz="2000" b="1" dirty="0"/>
              <a:t> </a:t>
            </a:r>
            <a:r>
              <a:rPr lang="ru-RU" sz="2000" b="1" dirty="0" err="1"/>
              <a:t>Қызыл</a:t>
            </a:r>
            <a:r>
              <a:rPr lang="ru-RU" sz="2000" b="1" dirty="0"/>
              <a:t> </a:t>
            </a:r>
            <a:r>
              <a:rPr lang="ru-RU" sz="2000" b="1" dirty="0" err="1"/>
              <a:t>кітабына</a:t>
            </a:r>
            <a:r>
              <a:rPr lang="ru-RU" sz="2000" b="1" dirty="0"/>
              <a:t> </a:t>
            </a:r>
            <a:r>
              <a:rPr lang="ru-RU" sz="2000" b="1" dirty="0" err="1"/>
              <a:t>тіркелген</a:t>
            </a:r>
            <a:r>
              <a:rPr lang="ru-RU" sz="2000" b="1" dirty="0"/>
              <a:t> </a:t>
            </a:r>
            <a:r>
              <a:rPr lang="ru-RU" sz="2000" b="1" dirty="0" err="1"/>
              <a:t>жануарлар</a:t>
            </a:r>
            <a:r>
              <a:rPr lang="ru-RU" sz="2000" b="1" dirty="0"/>
              <a:t> 5 </a:t>
            </a:r>
            <a:r>
              <a:rPr lang="ru-RU" sz="2000" b="1" dirty="0" err="1"/>
              <a:t>санатқа</a:t>
            </a:r>
            <a:r>
              <a:rPr lang="ru-RU" sz="2000" b="1" dirty="0"/>
              <a:t> </a:t>
            </a:r>
            <a:r>
              <a:rPr lang="ru-RU" sz="2000" b="1" dirty="0" err="1"/>
              <a:t>бөлінеді</a:t>
            </a:r>
            <a:r>
              <a:rPr lang="ru-RU" sz="2000" b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772816"/>
            <a:ext cx="518457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 </a:t>
            </a:r>
            <a:r>
              <a:rPr lang="ru-RU" sz="2400" b="1" dirty="0" err="1"/>
              <a:t>санат</a:t>
            </a:r>
            <a:r>
              <a:rPr lang="ru-RU" sz="2400" b="1" dirty="0"/>
              <a:t> - </a:t>
            </a:r>
            <a:r>
              <a:rPr lang="ru-RU" sz="2400" b="1" dirty="0" err="1"/>
              <a:t>жойылып</a:t>
            </a:r>
            <a:r>
              <a:rPr lang="ru-RU" sz="2400" b="1" dirty="0"/>
              <a:t> бара </a:t>
            </a:r>
            <a:r>
              <a:rPr lang="ru-RU" sz="2400" b="1" dirty="0" err="1"/>
              <a:t>жатқан</a:t>
            </a:r>
            <a:r>
              <a:rPr lang="ru-RU" sz="2400" b="1" dirty="0"/>
              <a:t> </a:t>
            </a:r>
            <a:r>
              <a:rPr lang="ru-RU" sz="2400" b="1" dirty="0" err="1"/>
              <a:t>түрлер</a:t>
            </a:r>
            <a:r>
              <a:rPr lang="ru-RU" sz="2400" b="1" dirty="0"/>
              <a:t> мен </a:t>
            </a:r>
            <a:r>
              <a:rPr lang="ru-RU" sz="2400" b="1" dirty="0" err="1"/>
              <a:t>түршелер</a:t>
            </a:r>
            <a:r>
              <a:rPr lang="ru-RU" sz="2400" b="1" dirty="0"/>
              <a:t>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2611336"/>
            <a:ext cx="5184575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 ІІ </a:t>
            </a:r>
            <a:r>
              <a:rPr lang="ru-RU" sz="2400" b="1" dirty="0" err="1"/>
              <a:t>санат</a:t>
            </a:r>
            <a:r>
              <a:rPr lang="ru-RU" sz="2400" b="1" dirty="0"/>
              <a:t> - саны </a:t>
            </a:r>
            <a:r>
              <a:rPr lang="ru-RU" sz="2400" b="1" dirty="0" err="1"/>
              <a:t>азайып</a:t>
            </a:r>
            <a:r>
              <a:rPr lang="ru-RU" sz="2400" b="1" dirty="0"/>
              <a:t> бара </a:t>
            </a:r>
            <a:r>
              <a:rPr lang="ru-RU" sz="2400" b="1" dirty="0" err="1"/>
              <a:t>жатқан</a:t>
            </a:r>
            <a:r>
              <a:rPr lang="ru-RU" sz="2400" b="1" dirty="0"/>
              <a:t> </a:t>
            </a:r>
            <a:r>
              <a:rPr lang="ru-RU" sz="2400" b="1" dirty="0" err="1"/>
              <a:t>түрлер</a:t>
            </a:r>
            <a:r>
              <a:rPr lang="ru-RU" sz="2400" b="1" dirty="0"/>
              <a:t> мен </a:t>
            </a:r>
            <a:r>
              <a:rPr lang="ru-RU" sz="2400" b="1" dirty="0" err="1"/>
              <a:t>түршелер</a:t>
            </a:r>
            <a:r>
              <a:rPr lang="ru-RU" sz="2400" b="1" dirty="0"/>
              <a:t>; </a:t>
            </a:r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ІІІ </a:t>
            </a:r>
            <a:r>
              <a:rPr lang="ru-RU" sz="2400" b="1" dirty="0" err="1"/>
              <a:t>санат</a:t>
            </a:r>
            <a:r>
              <a:rPr lang="ru-RU" sz="2400" b="1" dirty="0"/>
              <a:t> - </a:t>
            </a:r>
            <a:r>
              <a:rPr lang="ru-RU" sz="2400" b="1" dirty="0" err="1"/>
              <a:t>сирек</a:t>
            </a:r>
            <a:r>
              <a:rPr lang="ru-RU" sz="2400" b="1" dirty="0"/>
              <a:t> </a:t>
            </a:r>
            <a:r>
              <a:rPr lang="ru-RU" sz="2400" b="1" dirty="0" err="1"/>
              <a:t>кездесетін</a:t>
            </a:r>
            <a:r>
              <a:rPr lang="ru-RU" sz="2400" b="1" dirty="0"/>
              <a:t> </a:t>
            </a:r>
            <a:r>
              <a:rPr lang="ru-RU" sz="2400" b="1" dirty="0" err="1"/>
              <a:t>түрлер</a:t>
            </a:r>
            <a:r>
              <a:rPr lang="ru-RU" sz="2400" b="1" dirty="0"/>
              <a:t> мен </a:t>
            </a:r>
            <a:r>
              <a:rPr lang="ru-RU" sz="2400" b="1" dirty="0" err="1"/>
              <a:t>түршелер</a:t>
            </a:r>
            <a:r>
              <a:rPr lang="ru-RU" sz="2400" b="1" dirty="0"/>
              <a:t>; </a:t>
            </a:r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IV </a:t>
            </a:r>
            <a:r>
              <a:rPr lang="ru-RU" sz="2400" b="1" dirty="0" err="1"/>
              <a:t>санат</a:t>
            </a:r>
            <a:r>
              <a:rPr lang="ru-RU" sz="2400" b="1" dirty="0"/>
              <a:t> - </a:t>
            </a:r>
            <a:r>
              <a:rPr lang="ru-RU" sz="2400" b="1" dirty="0" err="1"/>
              <a:t>белгісіз</a:t>
            </a:r>
            <a:r>
              <a:rPr lang="ru-RU" sz="2400" b="1" dirty="0"/>
              <a:t> </a:t>
            </a:r>
            <a:r>
              <a:rPr lang="ru-RU" sz="2400" b="1" dirty="0" err="1"/>
              <a:t>түрлер</a:t>
            </a:r>
            <a:r>
              <a:rPr lang="ru-RU" sz="2400" b="1" dirty="0"/>
              <a:t> мен </a:t>
            </a:r>
            <a:r>
              <a:rPr lang="ru-RU" sz="2400" b="1" dirty="0" err="1"/>
              <a:t>түршелер</a:t>
            </a:r>
            <a:r>
              <a:rPr lang="ru-RU" sz="2400" b="1" dirty="0"/>
              <a:t>; </a:t>
            </a:r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V </a:t>
            </a:r>
            <a:r>
              <a:rPr lang="ru-RU" sz="2400" b="1" dirty="0" err="1"/>
              <a:t>санат</a:t>
            </a:r>
            <a:r>
              <a:rPr lang="ru-RU" sz="2400" b="1" dirty="0"/>
              <a:t> - </a:t>
            </a:r>
            <a:r>
              <a:rPr lang="ru-RU" sz="2400" b="1" dirty="0" err="1"/>
              <a:t>қалпына</a:t>
            </a:r>
            <a:r>
              <a:rPr lang="ru-RU" sz="2400" b="1" dirty="0"/>
              <a:t> </a:t>
            </a:r>
            <a:r>
              <a:rPr lang="ru-RU" sz="2400" b="1" dirty="0" err="1"/>
              <a:t>келтірілген</a:t>
            </a:r>
            <a:r>
              <a:rPr lang="ru-RU" sz="2400" b="1" dirty="0"/>
              <a:t> </a:t>
            </a:r>
            <a:r>
              <a:rPr lang="ru-RU" sz="2400" b="1" dirty="0" err="1"/>
              <a:t>түрлер</a:t>
            </a:r>
            <a:r>
              <a:rPr lang="ru-RU" sz="2400" b="1" dirty="0"/>
              <a:t> мен </a:t>
            </a:r>
            <a:r>
              <a:rPr lang="ru-RU" sz="2400" b="1" dirty="0" err="1"/>
              <a:t>түршелер</a:t>
            </a:r>
            <a:r>
              <a:rPr lang="ru-RU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89158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980728"/>
            <a:ext cx="6120680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3600" b="1" dirty="0" smtClean="0"/>
              <a:t>Орындаған:</a:t>
            </a:r>
          </a:p>
          <a:p>
            <a:pPr algn="ctr"/>
            <a:r>
              <a:rPr lang="kk-KZ" sz="3600" b="1" dirty="0" smtClean="0"/>
              <a:t>ЕРСАЙЫН Н.</a:t>
            </a:r>
          </a:p>
          <a:p>
            <a:pPr algn="ctr"/>
            <a:r>
              <a:rPr lang="kk-KZ" sz="3600" b="1" dirty="0" smtClean="0"/>
              <a:t>Сабитова А.</a:t>
            </a:r>
          </a:p>
          <a:p>
            <a:pPr algn="ctr"/>
            <a:r>
              <a:rPr lang="kk-KZ" sz="3600" b="1" dirty="0" smtClean="0"/>
              <a:t>Мейіржан Д.</a:t>
            </a:r>
          </a:p>
          <a:p>
            <a:pPr algn="ctr"/>
            <a:r>
              <a:rPr lang="kk-KZ" sz="3600" b="1" dirty="0" smtClean="0"/>
              <a:t>Ибраева А.</a:t>
            </a:r>
          </a:p>
          <a:p>
            <a:pPr algn="ctr"/>
            <a:endParaRPr lang="kk-KZ" sz="3600" b="1" dirty="0"/>
          </a:p>
          <a:p>
            <a:pPr algn="ctr"/>
            <a:r>
              <a:rPr lang="kk-KZ" sz="3600" b="1" dirty="0" smtClean="0"/>
              <a:t>Пән мұғалімі:</a:t>
            </a:r>
            <a:endParaRPr lang="kk-KZ" sz="3600" b="1" dirty="0" smtClean="0"/>
          </a:p>
          <a:p>
            <a:pPr algn="ctr"/>
            <a:r>
              <a:rPr lang="kk-KZ" sz="3600" b="1" smtClean="0"/>
              <a:t>Омарова Б. </a:t>
            </a:r>
            <a:r>
              <a:rPr lang="kk-KZ" sz="3600" b="1" dirty="0" smtClean="0"/>
              <a:t>Б.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0973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9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2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1165"/>
            <a:ext cx="9144000" cy="19389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Қызыл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кітап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өз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алдына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ерекше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кітап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Қазақстан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Республикасы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Қызыл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кітабында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тіркелетін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жануарлар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санатқа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бөлінді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Қазақстанның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Қызыл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кітабына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тіркелген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бунақденелілер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Республикамыздың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Қызыл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кітабына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тіркелген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омыртқасыз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жануарлар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жәндіктер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туралы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жоқтық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қасы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2050" name="Picture 2" descr="C:\Users\Администратор\Desktop\5034924_13606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050" y="188638"/>
            <a:ext cx="3688305" cy="41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34538845_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3057" y="51435"/>
            <a:ext cx="3661419" cy="4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254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32175"/>
            <a:ext cx="6264696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Қызыл кітапқа енген буынаяқтылар  өте көп. Бірақ біз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5112568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dirty="0" smtClean="0"/>
              <a:t>Нәзікқұйрық инелік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dirty="0" smtClean="0"/>
              <a:t>Көркемше инелік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dirty="0" smtClean="0"/>
              <a:t>Шолғыншы инелік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dirty="0" smtClean="0"/>
              <a:t>Ақтенбіл дәуіт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dirty="0" smtClean="0"/>
              <a:t>Далалық кергі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dirty="0" smtClean="0"/>
              <a:t>Бұғықоныз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5229200"/>
            <a:ext cx="4104456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kk-KZ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Туралы көрсетеміз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Администратор\Desktop\59349399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5600" y="4572001"/>
            <a:ext cx="1636932" cy="21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47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564904"/>
            <a:ext cx="623606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Нәзікқұйрық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инелік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Администратор\Desktop\42536206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2885" y="-563917"/>
            <a:ext cx="4117082" cy="411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2594065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4488" y="424164"/>
            <a:ext cx="5591012" cy="21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180" y="4365104"/>
            <a:ext cx="8568951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Нәзікқұйрық</a:t>
            </a:r>
            <a:r>
              <a:rPr lang="ru-RU" sz="2400" b="1" dirty="0"/>
              <a:t> </a:t>
            </a:r>
            <a:r>
              <a:rPr lang="ru-RU" sz="2400" b="1" dirty="0" err="1"/>
              <a:t>инелік</a:t>
            </a:r>
            <a:r>
              <a:rPr lang="ru-RU" sz="2400" b="1" dirty="0"/>
              <a:t> </a:t>
            </a:r>
            <a:r>
              <a:rPr lang="ru-RU" sz="2400" b="1" dirty="0" err="1" smtClean="0"/>
              <a:t>Республикамызда</a:t>
            </a:r>
            <a:r>
              <a:rPr lang="ru-RU" sz="2400" b="1" dirty="0" smtClean="0"/>
              <a:t> </a:t>
            </a:r>
            <a:r>
              <a:rPr lang="ru-RU" sz="2400" b="1" dirty="0" err="1"/>
              <a:t>Сырдария</a:t>
            </a:r>
            <a:r>
              <a:rPr lang="ru-RU" sz="2400" b="1" dirty="0"/>
              <a:t> </a:t>
            </a:r>
            <a:r>
              <a:rPr lang="ru-RU" sz="2400" b="1" dirty="0" err="1"/>
              <a:t>өзенінің</a:t>
            </a:r>
            <a:r>
              <a:rPr lang="ru-RU" sz="2400" b="1" dirty="0"/>
              <a:t> Арал </a:t>
            </a:r>
            <a:r>
              <a:rPr lang="ru-RU" sz="2400" b="1" dirty="0" err="1"/>
              <a:t>теңізіне</a:t>
            </a:r>
            <a:r>
              <a:rPr lang="ru-RU" sz="2400" b="1" dirty="0"/>
              <a:t> </a:t>
            </a:r>
            <a:r>
              <a:rPr lang="ru-RU" sz="2400" b="1" dirty="0" err="1"/>
              <a:t>таяу</a:t>
            </a:r>
            <a:r>
              <a:rPr lang="ru-RU" sz="2400" b="1" dirty="0"/>
              <a:t> су </a:t>
            </a:r>
            <a:r>
              <a:rPr lang="ru-RU" sz="2400" b="1" dirty="0" err="1"/>
              <a:t>алабында</a:t>
            </a:r>
            <a:r>
              <a:rPr lang="ru-RU" sz="2400" b="1" dirty="0"/>
              <a:t> </a:t>
            </a:r>
            <a:r>
              <a:rPr lang="ru-RU" sz="2400" b="1" dirty="0" err="1"/>
              <a:t>ғана</a:t>
            </a:r>
            <a:r>
              <a:rPr lang="ru-RU" sz="2400" b="1" dirty="0"/>
              <a:t> </a:t>
            </a:r>
            <a:r>
              <a:rPr lang="ru-RU" sz="2400" b="1" dirty="0" err="1"/>
              <a:t>тіршілік</a:t>
            </a:r>
            <a:r>
              <a:rPr lang="ru-RU" sz="2400" b="1" dirty="0"/>
              <a:t> </a:t>
            </a:r>
            <a:r>
              <a:rPr lang="ru-RU" sz="2400" b="1" dirty="0" err="1"/>
              <a:t>етеді</a:t>
            </a:r>
            <a:r>
              <a:rPr lang="ru-RU" sz="2400" b="1" dirty="0"/>
              <a:t>. </a:t>
            </a:r>
            <a:r>
              <a:rPr lang="ru-RU" sz="2400" b="1" dirty="0" err="1"/>
              <a:t>Бұл</a:t>
            </a:r>
            <a:r>
              <a:rPr lang="ru-RU" sz="2400" b="1" dirty="0"/>
              <a:t> - </a:t>
            </a:r>
            <a:r>
              <a:rPr lang="ru-RU" sz="2400" b="1" dirty="0" err="1"/>
              <a:t>ерекше</a:t>
            </a:r>
            <a:r>
              <a:rPr lang="ru-RU" sz="2400" b="1" dirty="0"/>
              <a:t> </a:t>
            </a:r>
            <a:r>
              <a:rPr lang="ru-RU" sz="2400" b="1" dirty="0" err="1"/>
              <a:t>қорғауды</a:t>
            </a:r>
            <a:r>
              <a:rPr lang="ru-RU" sz="2400" b="1" dirty="0"/>
              <a:t> </a:t>
            </a:r>
            <a:r>
              <a:rPr lang="ru-RU" sz="2400" b="1" dirty="0" err="1"/>
              <a:t>қажет</a:t>
            </a:r>
            <a:r>
              <a:rPr lang="ru-RU" sz="2400" b="1" dirty="0"/>
              <a:t> </a:t>
            </a:r>
            <a:r>
              <a:rPr lang="ru-RU" sz="2400" b="1" dirty="0" err="1"/>
              <a:t>ететін</a:t>
            </a:r>
            <a:r>
              <a:rPr lang="ru-RU" sz="2400" b="1" dirty="0"/>
              <a:t> </a:t>
            </a:r>
            <a:r>
              <a:rPr lang="ru-RU" sz="2400" b="1" dirty="0" err="1"/>
              <a:t>жыртқыш</a:t>
            </a:r>
            <a:r>
              <a:rPr lang="ru-RU" sz="2400" b="1" dirty="0"/>
              <a:t> </a:t>
            </a:r>
            <a:r>
              <a:rPr lang="ru-RU" sz="2400" b="1" dirty="0" err="1"/>
              <a:t>жәндік</a:t>
            </a:r>
            <a:r>
              <a:rPr lang="ru-RU" sz="2400" b="1" dirty="0"/>
              <a:t>. </a:t>
            </a:r>
            <a:r>
              <a:rPr lang="ru-RU" sz="2400" b="1" dirty="0" err="1" smtClean="0"/>
              <a:t>Толық</a:t>
            </a:r>
            <a:r>
              <a:rPr lang="ru-RU" sz="2400" b="1" dirty="0" smtClean="0"/>
              <a:t> </a:t>
            </a:r>
            <a:r>
              <a:rPr lang="ru-RU" sz="2400" b="1" dirty="0" err="1"/>
              <a:t>зерттелген</a:t>
            </a:r>
            <a:r>
              <a:rPr lang="ru-RU" sz="2400" b="1" dirty="0"/>
              <a:t> </a:t>
            </a:r>
            <a:r>
              <a:rPr lang="ru-RU" sz="2400" b="1" dirty="0" err="1"/>
              <a:t>жоқ</a:t>
            </a:r>
            <a:r>
              <a:rPr lang="ru-RU" sz="2400" b="1" dirty="0"/>
              <a:t>. </a:t>
            </a:r>
            <a:r>
              <a:rPr lang="ru-RU" sz="2400" b="1" dirty="0" err="1"/>
              <a:t>Сондықтан</a:t>
            </a:r>
            <a:r>
              <a:rPr lang="ru-RU" sz="2400" b="1" dirty="0"/>
              <a:t> </a:t>
            </a:r>
            <a:r>
              <a:rPr lang="ru-RU" sz="2400" b="1" dirty="0" err="1"/>
              <a:t>нәзікқұйрық</a:t>
            </a:r>
            <a:r>
              <a:rPr lang="ru-RU" sz="2400" b="1" dirty="0"/>
              <a:t> </a:t>
            </a:r>
            <a:r>
              <a:rPr lang="ru-RU" sz="2400" b="1" dirty="0" err="1"/>
              <a:t>инеліктің</a:t>
            </a:r>
            <a:r>
              <a:rPr lang="ru-RU" sz="2400" b="1" dirty="0"/>
              <a:t> </a:t>
            </a:r>
            <a:r>
              <a:rPr lang="ru-RU" sz="2400" b="1" dirty="0" err="1"/>
              <a:t>тіршілігі</a:t>
            </a:r>
            <a:r>
              <a:rPr lang="ru-RU" sz="2400" b="1" dirty="0"/>
              <a:t> </a:t>
            </a:r>
            <a:r>
              <a:rPr lang="ru-RU" sz="2400" b="1" dirty="0" err="1"/>
              <a:t>туралы</a:t>
            </a:r>
            <a:r>
              <a:rPr lang="ru-RU" sz="2400" b="1" dirty="0"/>
              <a:t> </a:t>
            </a:r>
            <a:r>
              <a:rPr lang="ru-RU" sz="2400" b="1" dirty="0" err="1"/>
              <a:t>нақтылы</a:t>
            </a:r>
            <a:r>
              <a:rPr lang="ru-RU" sz="2400" b="1" dirty="0"/>
              <a:t> </a:t>
            </a:r>
            <a:r>
              <a:rPr lang="ru-RU" sz="2400" b="1" dirty="0" err="1"/>
              <a:t>дерек</a:t>
            </a:r>
            <a:r>
              <a:rPr lang="ru-RU" sz="2400" b="1" dirty="0"/>
              <a:t> </a:t>
            </a:r>
            <a:r>
              <a:rPr lang="ru-RU" sz="2400" b="1" dirty="0" err="1"/>
              <a:t>жоқ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1961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5434E-6 L -0.65226 -0.011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22" y="-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83" b="91222" l="10000" r="94750">
                        <a14:backgroundMark x1="13500" y1="56454" x2="16500" y2="47160"/>
                        <a14:backgroundMark x1="26500" y1="89157" x2="26500" y2="89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36691"/>
            <a:ext cx="5616624" cy="407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foregroundMark x1="54667" y1="50400" x2="53333" y2="63800"/>
                        <a14:foregroundMark x1="17833" y1="74200" x2="33000" y2="60400"/>
                        <a14:foregroundMark x1="12833" y1="33600" x2="27667" y2="38600"/>
                        <a14:foregroundMark x1="27667" y1="38600" x2="27667" y2="38600"/>
                        <a14:foregroundMark x1="28000" y1="38200" x2="28000" y2="38200"/>
                        <a14:foregroundMark x1="71833" y1="59400" x2="81500" y2="63800"/>
                        <a14:foregroundMark x1="81500" y1="63800" x2="81500" y2="63800"/>
                        <a14:foregroundMark x1="82000" y1="63800" x2="87500" y2="63200"/>
                        <a14:foregroundMark x1="87500" y1="62600" x2="87500" y2="62600"/>
                        <a14:foregroundMark x1="87500" y1="62000" x2="87500" y2="62000"/>
                        <a14:foregroundMark x1="29333" y1="30400" x2="36167" y2="43400"/>
                        <a14:backgroundMark x1="41000" y1="54200" x2="50667" y2="59400"/>
                        <a14:backgroundMark x1="56833" y1="49800" x2="67667" y2="65000"/>
                        <a14:backgroundMark x1="41500" y1="47600" x2="40000" y2="51600"/>
                        <a14:backgroundMark x1="50667" y1="51800" x2="51667" y2="50400"/>
                        <a14:backgroundMark x1="51667" y1="47000" x2="51667" y2="47000"/>
                        <a14:backgroundMark x1="53167" y1="35400" x2="53167" y2="35400"/>
                        <a14:backgroundMark x1="31500" y1="45400" x2="31500" y2="45400"/>
                        <a14:backgroundMark x1="31333" y1="78000" x2="31333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02433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6224" y="4581128"/>
            <a:ext cx="45720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басқа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бунақденелілер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мен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масаны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қорек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етеді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2737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51181 -0.02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47000">
              <a:srgbClr val="9999FF"/>
            </a:gs>
            <a:gs pos="100000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2708920"/>
            <a:ext cx="721935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Көркемше-инелік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13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2222E-6 -1.48148E-6 L 0.01475 -0.13704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6852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0">
              <a:srgbClr val="A65528"/>
            </a:gs>
            <a:gs pos="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832648" cy="361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Администратор\Desktop\72422124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852" y="4293096"/>
            <a:ext cx="5704717" cy="17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86" y="4293095"/>
            <a:ext cx="5120177" cy="224676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err="1"/>
              <a:t>Көркемше-инелік</a:t>
            </a:r>
            <a:r>
              <a:rPr lang="ru-RU" sz="2000" b="1" i="1" dirty="0"/>
              <a:t> (Красотка-девушка). </a:t>
            </a:r>
            <a:r>
              <a:rPr lang="ru-RU" sz="2000" b="1" i="1" dirty="0" err="1"/>
              <a:t>Бұл</a:t>
            </a:r>
            <a:r>
              <a:rPr lang="ru-RU" sz="2000" b="1" i="1" dirty="0"/>
              <a:t> </a:t>
            </a:r>
            <a:r>
              <a:rPr lang="ru-RU" sz="2000" b="1" i="1" dirty="0" err="1"/>
              <a:t>өзге</a:t>
            </a:r>
            <a:r>
              <a:rPr lang="ru-RU" sz="2000" b="1" i="1" dirty="0"/>
              <a:t> </a:t>
            </a:r>
            <a:r>
              <a:rPr lang="ru-RU" sz="2000" b="1" i="1" dirty="0" err="1"/>
              <a:t>инеліктерден</a:t>
            </a:r>
            <a:r>
              <a:rPr lang="ru-RU" sz="2000" b="1" i="1" dirty="0"/>
              <a:t> </a:t>
            </a:r>
            <a:r>
              <a:rPr lang="ru-RU" sz="2000" b="1" i="1" dirty="0" err="1"/>
              <a:t>қанатында</a:t>
            </a:r>
            <a:r>
              <a:rPr lang="ru-RU" sz="2000" b="1" i="1" dirty="0"/>
              <a:t> </a:t>
            </a:r>
            <a:r>
              <a:rPr lang="ru-RU" sz="2000" b="1" i="1" dirty="0" err="1"/>
              <a:t>ерекше</a:t>
            </a:r>
            <a:r>
              <a:rPr lang="ru-RU" sz="2000" b="1" i="1" dirty="0"/>
              <a:t> </a:t>
            </a:r>
            <a:r>
              <a:rPr lang="ru-RU" sz="2000" b="1" i="1" dirty="0" err="1"/>
              <a:t>белгінің</a:t>
            </a:r>
            <a:r>
              <a:rPr lang="ru-RU" sz="2000" b="1" i="1" dirty="0"/>
              <a:t> </a:t>
            </a:r>
            <a:r>
              <a:rPr lang="ru-RU" sz="2000" b="1" i="1" dirty="0" err="1"/>
              <a:t>болмауымен</a:t>
            </a:r>
            <a:r>
              <a:rPr lang="ru-RU" sz="2000" b="1" i="1" dirty="0"/>
              <a:t> </a:t>
            </a:r>
            <a:r>
              <a:rPr lang="ru-RU" sz="2000" b="1" i="1" dirty="0" err="1"/>
              <a:t>ерекшеленеді</a:t>
            </a:r>
            <a:r>
              <a:rPr lang="ru-RU" sz="2000" b="1" i="1" dirty="0"/>
              <a:t>. </a:t>
            </a:r>
            <a:r>
              <a:rPr lang="ru-RU" sz="2000" b="1" i="1" dirty="0" err="1"/>
              <a:t>Тағы</a:t>
            </a:r>
            <a:r>
              <a:rPr lang="ru-RU" sz="2000" b="1" i="1" dirty="0"/>
              <a:t> </a:t>
            </a:r>
            <a:r>
              <a:rPr lang="ru-RU" sz="2000" b="1" i="1" dirty="0" err="1"/>
              <a:t>бір</a:t>
            </a:r>
            <a:r>
              <a:rPr lang="ru-RU" sz="2000" b="1" i="1" dirty="0"/>
              <a:t> </a:t>
            </a:r>
            <a:r>
              <a:rPr lang="ru-RU" sz="2000" b="1" i="1" dirty="0" err="1"/>
              <a:t>ерекшелігі</a:t>
            </a:r>
            <a:r>
              <a:rPr lang="ru-RU" sz="2000" b="1" i="1" dirty="0"/>
              <a:t> - </a:t>
            </a:r>
            <a:r>
              <a:rPr lang="ru-RU" sz="2000" b="1" i="1" dirty="0" err="1"/>
              <a:t>өзге</a:t>
            </a:r>
            <a:r>
              <a:rPr lang="ru-RU" sz="2000" b="1" i="1" dirty="0"/>
              <a:t> </a:t>
            </a:r>
            <a:r>
              <a:rPr lang="ru-RU" sz="2000" b="1" i="1" dirty="0" err="1"/>
              <a:t>инеліктер</a:t>
            </a:r>
            <a:r>
              <a:rPr lang="ru-RU" sz="2000" b="1" i="1" dirty="0"/>
              <a:t> </a:t>
            </a:r>
            <a:r>
              <a:rPr lang="ru-RU" sz="2000" b="1" i="1" dirty="0" err="1"/>
              <a:t>тәрізді</a:t>
            </a:r>
            <a:r>
              <a:rPr lang="ru-RU" sz="2000" b="1" i="1" dirty="0"/>
              <a:t> </a:t>
            </a:r>
            <a:r>
              <a:rPr lang="ru-RU" sz="2000" b="1" i="1" dirty="0" err="1"/>
              <a:t>қанатың</a:t>
            </a:r>
            <a:r>
              <a:rPr lang="ru-RU" sz="2000" b="1" i="1" dirty="0"/>
              <a:t> </a:t>
            </a:r>
            <a:r>
              <a:rPr lang="ru-RU" sz="2000" b="1" i="1" dirty="0" err="1"/>
              <a:t>жайған</a:t>
            </a:r>
            <a:r>
              <a:rPr lang="ru-RU" sz="2000" b="1" i="1" dirty="0"/>
              <a:t> </a:t>
            </a:r>
            <a:r>
              <a:rPr lang="ru-RU" sz="2000" b="1" i="1" dirty="0" err="1"/>
              <a:t>қалпында</a:t>
            </a:r>
            <a:r>
              <a:rPr lang="ru-RU" sz="2000" b="1" i="1" dirty="0"/>
              <a:t> </a:t>
            </a:r>
            <a:r>
              <a:rPr lang="ru-RU" sz="2000" b="1" i="1" dirty="0" err="1"/>
              <a:t>қонбайды</a:t>
            </a:r>
            <a:r>
              <a:rPr lang="ru-RU" sz="2000" b="1" i="1" dirty="0"/>
              <a:t>. </a:t>
            </a:r>
            <a:r>
              <a:rPr lang="ru-RU" sz="2000" b="1" i="1" dirty="0" err="1"/>
              <a:t>Көркемше</a:t>
            </a:r>
            <a:r>
              <a:rPr lang="ru-RU" sz="2000" b="1" i="1" dirty="0"/>
              <a:t> </a:t>
            </a:r>
            <a:r>
              <a:rPr lang="ru-RU" sz="2000" b="1" i="1" dirty="0" err="1"/>
              <a:t>инелік</a:t>
            </a:r>
            <a:r>
              <a:rPr lang="ru-RU" sz="2000" b="1" i="1" dirty="0"/>
              <a:t> </a:t>
            </a:r>
            <a:r>
              <a:rPr lang="ru-RU" sz="2000" b="1" i="1" dirty="0" err="1"/>
              <a:t>көбелектерше</a:t>
            </a:r>
            <a:r>
              <a:rPr lang="ru-RU" sz="2000" b="1" i="1" dirty="0"/>
              <a:t> </a:t>
            </a:r>
            <a:r>
              <a:rPr lang="ru-RU" sz="2000" b="1" i="1" dirty="0" err="1"/>
              <a:t>қанатың</a:t>
            </a:r>
            <a:r>
              <a:rPr lang="ru-RU" sz="2000" b="1" i="1" dirty="0"/>
              <a:t> </a:t>
            </a:r>
            <a:r>
              <a:rPr lang="ru-RU" sz="2000" b="1" i="1" dirty="0" err="1"/>
              <a:t>құрсағынан</a:t>
            </a:r>
            <a:r>
              <a:rPr lang="ru-RU" sz="2000" b="1" i="1" dirty="0"/>
              <a:t> </a:t>
            </a:r>
            <a:r>
              <a:rPr lang="ru-RU" sz="2000" b="1" i="1" dirty="0" err="1"/>
              <a:t>жоғары</a:t>
            </a:r>
            <a:r>
              <a:rPr lang="ru-RU" sz="2000" b="1" i="1" dirty="0"/>
              <a:t> </a:t>
            </a:r>
            <a:r>
              <a:rPr lang="ru-RU" sz="2000" b="1" i="1" dirty="0" err="1"/>
              <a:t>жинастырып</a:t>
            </a:r>
            <a:r>
              <a:rPr lang="ru-RU" sz="2000" b="1" i="1" dirty="0"/>
              <a:t> </a:t>
            </a:r>
            <a:r>
              <a:rPr lang="ru-RU" sz="2000" b="1" i="1" dirty="0" err="1"/>
              <a:t>қонады</a:t>
            </a:r>
            <a:endParaRPr lang="ru-RU" sz="2000" b="1" i="1" dirty="0"/>
          </a:p>
        </p:txBody>
      </p:sp>
      <p:pic>
        <p:nvPicPr>
          <p:cNvPr id="6148" name="Picture 4" descr="C:\Users\Администратор\Desktop\25940650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1004" y="692696"/>
            <a:ext cx="2892996" cy="11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01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2457271"/>
            <a:ext cx="5188023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Шолғыншы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инелік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88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60"/>
                            </p:stCondLst>
                            <p:childTnLst>
                              <p:par>
                                <p:cTn id="17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9975"/>
            <a:ext cx="518457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Администратор\Desktop\59349399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0688"/>
            <a:ext cx="1728192" cy="226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475021"/>
            <a:ext cx="9143999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err="1"/>
              <a:t>Шолғыншы</a:t>
            </a:r>
            <a:r>
              <a:rPr lang="ru-RU" sz="2400" b="1" i="1" dirty="0"/>
              <a:t> </a:t>
            </a:r>
            <a:r>
              <a:rPr lang="ru-RU" sz="2400" b="1" i="1" dirty="0" err="1"/>
              <a:t>инелік</a:t>
            </a:r>
            <a:r>
              <a:rPr lang="ru-RU" sz="2400" b="1" i="1" dirty="0"/>
              <a:t>(Дозорщик-император). </a:t>
            </a:r>
            <a:r>
              <a:rPr lang="ru-RU" sz="2400" b="1" i="1" dirty="0" err="1"/>
              <a:t>Бұл</a:t>
            </a:r>
            <a:r>
              <a:rPr lang="ru-RU" sz="2400" b="1" i="1" dirty="0"/>
              <a:t> - </a:t>
            </a:r>
            <a:r>
              <a:rPr lang="ru-RU" sz="2400" b="1" i="1" dirty="0" err="1"/>
              <a:t>күйенті</a:t>
            </a:r>
            <a:r>
              <a:rPr lang="ru-RU" sz="2400" b="1" i="1" dirty="0"/>
              <a:t> </a:t>
            </a:r>
            <a:r>
              <a:rPr lang="ru-RU" sz="2400" b="1" i="1" dirty="0" err="1"/>
              <a:t>тұқымдас</a:t>
            </a:r>
            <a:r>
              <a:rPr lang="ru-RU" sz="2400" b="1" i="1" dirty="0"/>
              <a:t> </a:t>
            </a:r>
            <a:r>
              <a:rPr lang="ru-RU" sz="2400" b="1" i="1" dirty="0" err="1"/>
              <a:t>инеліктердің</a:t>
            </a:r>
            <a:r>
              <a:rPr lang="ru-RU" sz="2400" b="1" i="1" dirty="0"/>
              <a:t> </a:t>
            </a:r>
            <a:r>
              <a:rPr lang="ru-RU" sz="2400" b="1" i="1" dirty="0" err="1"/>
              <a:t>бір</a:t>
            </a:r>
            <a:r>
              <a:rPr lang="ru-RU" sz="2400" b="1" i="1" dirty="0"/>
              <a:t> </a:t>
            </a:r>
            <a:r>
              <a:rPr lang="ru-RU" sz="2400" b="1" i="1" dirty="0" err="1"/>
              <a:t>түрі</a:t>
            </a:r>
            <a:r>
              <a:rPr lang="ru-RU" sz="2400" b="1" i="1" dirty="0"/>
              <a:t>. </a:t>
            </a:r>
            <a:r>
              <a:rPr lang="ru-RU" sz="2400" b="1" i="1" dirty="0" err="1"/>
              <a:t>Шолғыншы</a:t>
            </a:r>
            <a:r>
              <a:rPr lang="ru-RU" sz="2400" b="1" i="1" dirty="0"/>
              <a:t> </a:t>
            </a:r>
            <a:r>
              <a:rPr lang="ru-RU" sz="2400" b="1" i="1" dirty="0" err="1"/>
              <a:t>инеліктің</a:t>
            </a:r>
            <a:r>
              <a:rPr lang="ru-RU" sz="2400" b="1" i="1" dirty="0"/>
              <a:t> </a:t>
            </a:r>
            <a:r>
              <a:rPr lang="ru-RU" sz="2400" b="1" i="1" dirty="0" err="1"/>
              <a:t>қанаттары</a:t>
            </a:r>
            <a:r>
              <a:rPr lang="ru-RU" sz="2400" b="1" i="1" dirty="0"/>
              <a:t> </a:t>
            </a:r>
            <a:r>
              <a:rPr lang="ru-RU" sz="2400" b="1" i="1" dirty="0" err="1"/>
              <a:t>біркелкі</a:t>
            </a:r>
            <a:r>
              <a:rPr lang="ru-RU" sz="2400" b="1" i="1" dirty="0"/>
              <a:t> </a:t>
            </a:r>
            <a:r>
              <a:rPr lang="ru-RU" sz="2400" b="1" i="1" dirty="0" err="1"/>
              <a:t>қалыпта</a:t>
            </a:r>
            <a:r>
              <a:rPr lang="ru-RU" sz="2400" b="1" i="1" dirty="0"/>
              <a:t> </a:t>
            </a:r>
            <a:r>
              <a:rPr lang="ru-RU" sz="2400" b="1" i="1" dirty="0" err="1"/>
              <a:t>болмайды</a:t>
            </a:r>
            <a:r>
              <a:rPr lang="ru-RU" sz="2400" b="1" i="1" dirty="0"/>
              <a:t>, </a:t>
            </a:r>
            <a:r>
              <a:rPr lang="ru-RU" sz="2400" b="1" i="1" dirty="0" err="1"/>
              <a:t>бірі</a:t>
            </a:r>
            <a:r>
              <a:rPr lang="ru-RU" sz="2400" b="1" i="1" dirty="0"/>
              <a:t> </a:t>
            </a:r>
            <a:r>
              <a:rPr lang="ru-RU" sz="2400" b="1" i="1" dirty="0" err="1"/>
              <a:t>ұзын</a:t>
            </a:r>
            <a:r>
              <a:rPr lang="ru-RU" sz="2400" b="1" i="1" dirty="0"/>
              <a:t>, </a:t>
            </a:r>
            <a:r>
              <a:rPr lang="ru-RU" sz="2400" b="1" i="1" dirty="0" err="1"/>
              <a:t>бірі</a:t>
            </a:r>
            <a:r>
              <a:rPr lang="ru-RU" sz="2400" b="1" i="1" dirty="0"/>
              <a:t> </a:t>
            </a:r>
            <a:r>
              <a:rPr lang="ru-RU" sz="2400" b="1" i="1" dirty="0" err="1"/>
              <a:t>қысқа</a:t>
            </a:r>
            <a:r>
              <a:rPr lang="ru-RU" sz="2400" b="1" i="1" dirty="0"/>
              <a:t> </a:t>
            </a:r>
            <a:r>
              <a:rPr lang="ru-RU" sz="2400" b="1" i="1" dirty="0" err="1"/>
              <a:t>болып</a:t>
            </a:r>
            <a:r>
              <a:rPr lang="ru-RU" sz="2400" b="1" i="1" dirty="0"/>
              <a:t> </a:t>
            </a:r>
            <a:r>
              <a:rPr lang="ru-RU" sz="2400" b="1" i="1" dirty="0" err="1"/>
              <a:t>келеді</a:t>
            </a:r>
            <a:r>
              <a:rPr lang="ru-RU" sz="2400" b="1" i="1" dirty="0"/>
              <a:t>. </a:t>
            </a:r>
            <a:r>
              <a:rPr lang="ru-RU" sz="2400" b="1" i="1" dirty="0" err="1"/>
              <a:t>Ол</a:t>
            </a:r>
            <a:r>
              <a:rPr lang="ru-RU" sz="2400" b="1" i="1" dirty="0"/>
              <a:t> </a:t>
            </a:r>
            <a:r>
              <a:rPr lang="ru-RU" sz="2400" b="1" i="1" dirty="0" err="1"/>
              <a:t>едәуір</a:t>
            </a:r>
            <a:r>
              <a:rPr lang="ru-RU" sz="2400" b="1" i="1" dirty="0"/>
              <a:t> </a:t>
            </a:r>
            <a:r>
              <a:rPr lang="ru-RU" sz="2400" b="1" i="1" dirty="0" err="1"/>
              <a:t>ірі</a:t>
            </a:r>
            <a:r>
              <a:rPr lang="ru-RU" sz="2400" b="1" i="1" dirty="0"/>
              <a:t> </a:t>
            </a:r>
            <a:r>
              <a:rPr lang="ru-RU" sz="2400" b="1" i="1" dirty="0" err="1"/>
              <a:t>инелік</a:t>
            </a:r>
            <a:r>
              <a:rPr lang="ru-RU" sz="2400" b="1" i="1" dirty="0"/>
              <a:t>: </a:t>
            </a:r>
            <a:r>
              <a:rPr lang="ru-RU" sz="2400" b="1" i="1" dirty="0" err="1"/>
              <a:t>құрсағының</a:t>
            </a:r>
            <a:r>
              <a:rPr lang="ru-RU" sz="2400" b="1" i="1" dirty="0"/>
              <a:t> </a:t>
            </a:r>
            <a:r>
              <a:rPr lang="ru-RU" sz="2400" b="1" i="1" dirty="0" err="1"/>
              <a:t>ұзындығы</a:t>
            </a:r>
            <a:r>
              <a:rPr lang="ru-RU" sz="2400" b="1" i="1" dirty="0"/>
              <a:t> 49-61 </a:t>
            </a:r>
            <a:r>
              <a:rPr lang="ru-RU" sz="2400" b="1" i="1" dirty="0" err="1"/>
              <a:t>миллиметрге</a:t>
            </a:r>
            <a:r>
              <a:rPr lang="ru-RU" sz="2400" b="1" i="1" dirty="0"/>
              <a:t> </a:t>
            </a:r>
            <a:r>
              <a:rPr lang="ru-RU" sz="2400" b="1" i="1" dirty="0" err="1"/>
              <a:t>дейін</a:t>
            </a:r>
            <a:r>
              <a:rPr lang="ru-RU" sz="2400" b="1" i="1" dirty="0"/>
              <a:t> </a:t>
            </a:r>
            <a:r>
              <a:rPr lang="ru-RU" sz="2400" b="1" i="1" dirty="0" err="1"/>
              <a:t>жетелі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43474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350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Galaxy</dc:creator>
  <cp:lastModifiedBy>1</cp:lastModifiedBy>
  <cp:revision>10</cp:revision>
  <dcterms:created xsi:type="dcterms:W3CDTF">2014-12-14T12:47:19Z</dcterms:created>
  <dcterms:modified xsi:type="dcterms:W3CDTF">2015-05-22T07:38:25Z</dcterms:modified>
</cp:coreProperties>
</file>