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FD7E5B-BF6D-4936-94CF-52681FEDBD9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FE6535-4720-43EA-B416-1CB1E7775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/>
          <a:lstStyle/>
          <a:p>
            <a:r>
              <a:rPr lang="ru-RU" dirty="0"/>
              <a:t>«Добру откроются сердца!»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Помните:</a:t>
            </a:r>
            <a:br>
              <a:rPr lang="ru-RU" dirty="0" smtClean="0"/>
            </a:br>
            <a:r>
              <a:rPr lang="ru-RU" dirty="0" smtClean="0"/>
              <a:t>Добрые слова – корни</a:t>
            </a:r>
            <a:br>
              <a:rPr lang="ru-RU" dirty="0" smtClean="0"/>
            </a:br>
            <a:r>
              <a:rPr lang="ru-RU" dirty="0" smtClean="0"/>
              <a:t>Добрые мысли – цветы</a:t>
            </a:r>
            <a:br>
              <a:rPr lang="ru-RU" dirty="0" smtClean="0"/>
            </a:br>
            <a:r>
              <a:rPr lang="ru-RU" dirty="0" smtClean="0"/>
              <a:t>Добрые дела – плоды</a:t>
            </a:r>
            <a:br>
              <a:rPr lang="ru-RU" dirty="0" smtClean="0"/>
            </a:br>
            <a:r>
              <a:rPr lang="ru-RU" dirty="0" smtClean="0"/>
              <a:t>Добрые сердца – сады.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Добру откроются сердца. Черствое сердце не спрячешь, и оно отталкивает людей.</a:t>
            </a:r>
            <a:br>
              <a:rPr lang="ru-RU" dirty="0" smtClean="0"/>
            </a:br>
            <a:r>
              <a:rPr lang="ru-RU" dirty="0" smtClean="0"/>
              <a:t>Доброе же сердце – магнит.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« Жизнь наша, как сама природа, непроста:</a:t>
            </a:r>
            <a:br>
              <a:rPr lang="ru-RU" dirty="0"/>
            </a:br>
            <a:r>
              <a:rPr lang="ru-RU" dirty="0"/>
              <a:t>С жестокостью соседствует и доброта,</a:t>
            </a:r>
            <a:br>
              <a:rPr lang="ru-RU" dirty="0"/>
            </a:br>
            <a:r>
              <a:rPr lang="ru-RU" dirty="0"/>
              <a:t>Сраженье мудрость с глупостью идет.</a:t>
            </a:r>
            <a:br>
              <a:rPr lang="ru-RU" dirty="0"/>
            </a:br>
            <a:r>
              <a:rPr lang="ru-RU" dirty="0"/>
              <a:t>А справедливости стрела с</a:t>
            </a:r>
            <a:br>
              <a:rPr lang="ru-RU" dirty="0"/>
            </a:br>
            <a:r>
              <a:rPr lang="ru-RU" dirty="0"/>
              <a:t>С пороком счеты так и не свела,</a:t>
            </a:r>
            <a:br>
              <a:rPr lang="ru-RU" dirty="0"/>
            </a:br>
            <a:r>
              <a:rPr lang="ru-RU" dirty="0"/>
              <a:t>За трудолюбием, как тень,</a:t>
            </a:r>
            <a:br>
              <a:rPr lang="ru-RU" dirty="0"/>
            </a:br>
            <a:r>
              <a:rPr lang="ru-RU" dirty="0"/>
              <a:t>Из века в век плетется лень».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9001156" cy="6143668"/>
          </a:xfrm>
        </p:spPr>
        <p:txBody>
          <a:bodyPr>
            <a:normAutofit/>
          </a:bodyPr>
          <a:lstStyle/>
          <a:p>
            <a:r>
              <a:rPr lang="ru-RU" dirty="0" smtClean="0"/>
              <a:t>Не бойся предлагать помощь другим, помогай в первую очередь людям, попавшим в беду, слабым, больным.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Не мешай окружающим тебя людям работать и отдыхать.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Будь вежливым, добрым, внимательным к другим, оказывай уважение старшим.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Будь терпим к другим людям, но никоим образом не мирись с их неправильным поведением.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357982"/>
          </a:xfrm>
        </p:spPr>
        <p:txBody>
          <a:bodyPr>
            <a:normAutofit/>
          </a:bodyPr>
          <a:lstStyle/>
          <a:p>
            <a:r>
              <a:rPr lang="ru-RU" dirty="0" smtClean="0"/>
              <a:t>«В жизни есть только одно несомненное счастье – жить для других».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Л.Н.Толстой</a:t>
            </a:r>
          </a:p>
          <a:p>
            <a:r>
              <a:rPr lang="ru-RU" dirty="0" smtClean="0"/>
              <a:t>«Истинная доброта заключается в благожелательном отношении к людям».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Жан Жак Руссо</a:t>
            </a:r>
          </a:p>
          <a:p>
            <a:r>
              <a:rPr lang="ru-RU" dirty="0" smtClean="0"/>
              <a:t>«Чтобы оценить доброту в человеке, надо иметь некоторую долю этого качества в самом себе».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Вильям Шекспир</a:t>
            </a:r>
          </a:p>
          <a:p>
            <a:r>
              <a:rPr lang="ru-RU" dirty="0" smtClean="0"/>
              <a:t>«Доброта. Вот качество, которое желаю приобрести больше всех других».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Л.Н. Толстой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777\Мои документы\ост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 пословиц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777\Мои документы\186021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Город вежливости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777\Мои документы\свит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dirty="0" smtClean="0"/>
              <a:t>Свитки желаний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777\Мои документы\рукопожат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Мыс культуры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777\Мои документы\ми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Сказочная долина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165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«Добру откроются сердца!»</vt:lpstr>
      <vt:lpstr>« Жизнь наша, как сама природа, непроста: С жестокостью соседствует и доброта, Сраженье мудрость с глупостью идет. А справедливости стрела с С пороком счеты так и не свела, За трудолюбием, как тень, Из века в век плетется лень».</vt:lpstr>
      <vt:lpstr>Слайд 3</vt:lpstr>
      <vt:lpstr>Слайд 4</vt:lpstr>
      <vt:lpstr>Остров пословиц</vt:lpstr>
      <vt:lpstr>Город вежливости</vt:lpstr>
      <vt:lpstr>Свитки желаний</vt:lpstr>
      <vt:lpstr>Мыс культуры</vt:lpstr>
      <vt:lpstr>Сказочная долина</vt:lpstr>
      <vt:lpstr>Помните: Добрые слова – корни Добрые мысли – цветы Добрые дела – плоды Добрые сердца – сады.</vt:lpstr>
      <vt:lpstr>Добру откроются сердца. Черствое сердце не спрячешь, и оно отталкивает людей. Доброе же сердце – магнит.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«Добру откроются сердца!»</dc:title>
  <dc:creator>777</dc:creator>
  <cp:lastModifiedBy>777</cp:lastModifiedBy>
  <cp:revision>11</cp:revision>
  <dcterms:created xsi:type="dcterms:W3CDTF">2011-12-07T17:20:29Z</dcterms:created>
  <dcterms:modified xsi:type="dcterms:W3CDTF">2011-12-09T19:16:36Z</dcterms:modified>
</cp:coreProperties>
</file>