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3" r:id="rId3"/>
    <p:sldId id="257" r:id="rId4"/>
    <p:sldId id="261" r:id="rId5"/>
    <p:sldId id="262" r:id="rId6"/>
    <p:sldId id="258" r:id="rId7"/>
    <p:sldId id="264" r:id="rId8"/>
    <p:sldId id="265" r:id="rId9"/>
    <p:sldId id="266" r:id="rId10"/>
    <p:sldId id="259" r:id="rId11"/>
    <p:sldId id="267" r:id="rId12"/>
    <p:sldId id="268" r:id="rId13"/>
    <p:sldId id="269" r:id="rId14"/>
    <p:sldId id="260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CE1C8-6D00-4CF6-85A4-7494D2D74C57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B6868-371C-4BCA-B2C2-E615F9997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282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B6868-371C-4BCA-B2C2-E615F999778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14282" y="214290"/>
            <a:ext cx="8715436" cy="64294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0DA8-C20C-44C6-8153-456CC6CFF9E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2C62-3C01-42D9-8763-ADC189687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ya-umni4ka.ru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audio" Target="../media/audio2.wav"/><Relationship Id="rId9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.jpeg"/><Relationship Id="rId4" Type="http://schemas.openxmlformats.org/officeDocument/2006/relationships/image" Target="../media/image4.jpeg"/><Relationship Id="rId9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ihi.ru/pics/2013/01/20/12023.jpg" TargetMode="External"/><Relationship Id="rId7" Type="http://schemas.openxmlformats.org/officeDocument/2006/relationships/hyperlink" Target="http://s.appleinsider.ru/2012/09/Pazzl.pn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s2413.ru/images/groups/gnomiki-logo.jpg" TargetMode="External"/><Relationship Id="rId5" Type="http://schemas.openxmlformats.org/officeDocument/2006/relationships/hyperlink" Target="http://3.bp.blogspot.com/_wtu3T-CjVPo/TIthoyMOYoI/AAAAAAAAAHA/TT9eGg31-xU/s1600/Gnomiki-1.jpg" TargetMode="External"/><Relationship Id="rId4" Type="http://schemas.openxmlformats.org/officeDocument/2006/relationships/hyperlink" Target="http://img01.chitalnya.ru/upload2/309/72e95c9105e218b17efe01c6e043dcc8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Домики для гномиков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500570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7030A0"/>
                </a:solidFill>
              </a:rPr>
              <a:t>Еспергенова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Рауза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</a:rPr>
              <a:t>Нигматьяновна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r>
              <a:rPr lang="ru-RU" sz="2000" b="1" dirty="0" smtClean="0">
                <a:solidFill>
                  <a:srgbClr val="7030A0"/>
                </a:solidFill>
              </a:rPr>
              <a:t>Учитель 1Б класса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КГУ  СОШ № 10</a:t>
            </a:r>
            <a:endParaRPr lang="ru-RU" sz="2000" b="1" dirty="0" smtClean="0">
              <a:solidFill>
                <a:srgbClr val="7030A0"/>
              </a:solidFill>
            </a:endParaRPr>
          </a:p>
        </p:txBody>
      </p:sp>
      <p:pic>
        <p:nvPicPr>
          <p:cNvPr id="4" name="Рисунок 3" descr="Pazz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214290"/>
            <a:ext cx="2265178" cy="22651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11760" y="3645024"/>
            <a:ext cx="422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Дидактическая игра по математике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8" name="Управляющая кнопка: сведения 7">
            <a:hlinkClick r:id="" action="ppaction://hlinkshowjump?jump=lastslide" highlightClick="1"/>
          </p:cNvPr>
          <p:cNvSpPr/>
          <p:nvPr/>
        </p:nvSpPr>
        <p:spPr>
          <a:xfrm>
            <a:off x="428596" y="6072206"/>
            <a:ext cx="428628" cy="357190"/>
          </a:xfrm>
          <a:prstGeom prst="actionButtonInform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419872" y="1988840"/>
            <a:ext cx="2285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Счёт в пределах 10</a:t>
            </a:r>
            <a:endParaRPr lang="ru-RU" sz="2000" b="1" dirty="0">
              <a:solidFill>
                <a:srgbClr val="7030A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11560" y="548680"/>
            <a:ext cx="2106864" cy="1744599"/>
            <a:chOff x="808952" y="2972507"/>
            <a:chExt cx="3580927" cy="3353220"/>
          </a:xfrm>
        </p:grpSpPr>
        <p:sp>
          <p:nvSpPr>
            <p:cNvPr id="11" name="Полилиния 10"/>
            <p:cNvSpPr/>
            <p:nvPr/>
          </p:nvSpPr>
          <p:spPr>
            <a:xfrm>
              <a:off x="808952" y="2973349"/>
              <a:ext cx="2224998" cy="1748117"/>
            </a:xfrm>
            <a:custGeom>
              <a:avLst/>
              <a:gdLst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22494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36781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40424 w 2966664"/>
                <a:gd name="connsiteY15" fmla="*/ 1195294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77018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966664" h="2330823">
                  <a:moveTo>
                    <a:pt x="711200" y="0"/>
                  </a:moveTo>
                  <a:lnTo>
                    <a:pt x="1565835" y="5976"/>
                  </a:lnTo>
                  <a:lnTo>
                    <a:pt x="1553883" y="256988"/>
                  </a:lnTo>
                  <a:lnTo>
                    <a:pt x="1380565" y="251011"/>
                  </a:lnTo>
                  <a:lnTo>
                    <a:pt x="1386541" y="788894"/>
                  </a:lnTo>
                  <a:lnTo>
                    <a:pt x="2372659" y="5976"/>
                  </a:lnTo>
                  <a:lnTo>
                    <a:pt x="2378635" y="890494"/>
                  </a:lnTo>
                  <a:lnTo>
                    <a:pt x="2438400" y="830729"/>
                  </a:lnTo>
                  <a:lnTo>
                    <a:pt x="2522071" y="794870"/>
                  </a:lnTo>
                  <a:lnTo>
                    <a:pt x="2623671" y="782917"/>
                  </a:lnTo>
                  <a:lnTo>
                    <a:pt x="2725271" y="788894"/>
                  </a:lnTo>
                  <a:lnTo>
                    <a:pt x="2808941" y="836706"/>
                  </a:lnTo>
                  <a:lnTo>
                    <a:pt x="2874683" y="890494"/>
                  </a:lnTo>
                  <a:lnTo>
                    <a:pt x="2936781" y="974164"/>
                  </a:lnTo>
                  <a:lnTo>
                    <a:pt x="2966664" y="1081741"/>
                  </a:lnTo>
                  <a:lnTo>
                    <a:pt x="2954711" y="1200057"/>
                  </a:lnTo>
                  <a:lnTo>
                    <a:pt x="2940331" y="1255059"/>
                  </a:lnTo>
                  <a:lnTo>
                    <a:pt x="2877018" y="1350682"/>
                  </a:lnTo>
                  <a:lnTo>
                    <a:pt x="2773083" y="1416423"/>
                  </a:lnTo>
                  <a:lnTo>
                    <a:pt x="2695388" y="1446306"/>
                  </a:lnTo>
                  <a:lnTo>
                    <a:pt x="2617694" y="1458259"/>
                  </a:lnTo>
                  <a:lnTo>
                    <a:pt x="2510118" y="1434353"/>
                  </a:lnTo>
                  <a:lnTo>
                    <a:pt x="2408518" y="1392517"/>
                  </a:lnTo>
                  <a:lnTo>
                    <a:pt x="2378635" y="1362635"/>
                  </a:lnTo>
                  <a:lnTo>
                    <a:pt x="2366683" y="2324847"/>
                  </a:lnTo>
                  <a:lnTo>
                    <a:pt x="1661459" y="2324847"/>
                  </a:lnTo>
                  <a:lnTo>
                    <a:pt x="1715247" y="2235200"/>
                  </a:lnTo>
                  <a:lnTo>
                    <a:pt x="1751106" y="2121647"/>
                  </a:lnTo>
                  <a:lnTo>
                    <a:pt x="1751106" y="2037976"/>
                  </a:lnTo>
                  <a:lnTo>
                    <a:pt x="1715247" y="1936376"/>
                  </a:lnTo>
                  <a:lnTo>
                    <a:pt x="1673412" y="1870635"/>
                  </a:lnTo>
                  <a:lnTo>
                    <a:pt x="1607671" y="1816847"/>
                  </a:lnTo>
                  <a:lnTo>
                    <a:pt x="1529977" y="1763059"/>
                  </a:lnTo>
                  <a:lnTo>
                    <a:pt x="1428377" y="1745129"/>
                  </a:lnTo>
                  <a:lnTo>
                    <a:pt x="1350683" y="1751106"/>
                  </a:lnTo>
                  <a:lnTo>
                    <a:pt x="1261035" y="1780988"/>
                  </a:lnTo>
                  <a:lnTo>
                    <a:pt x="1189318" y="1816847"/>
                  </a:lnTo>
                  <a:lnTo>
                    <a:pt x="1135530" y="1882588"/>
                  </a:lnTo>
                  <a:lnTo>
                    <a:pt x="1075765" y="1978211"/>
                  </a:lnTo>
                  <a:lnTo>
                    <a:pt x="1057835" y="2103717"/>
                  </a:lnTo>
                  <a:lnTo>
                    <a:pt x="1087718" y="2205317"/>
                  </a:lnTo>
                  <a:lnTo>
                    <a:pt x="1135530" y="2283011"/>
                  </a:lnTo>
                  <a:lnTo>
                    <a:pt x="1171388" y="2330823"/>
                  </a:lnTo>
                  <a:lnTo>
                    <a:pt x="430306" y="2318870"/>
                  </a:lnTo>
                  <a:lnTo>
                    <a:pt x="430306" y="1912470"/>
                  </a:lnTo>
                  <a:lnTo>
                    <a:pt x="0" y="1906494"/>
                  </a:lnTo>
                  <a:lnTo>
                    <a:pt x="890494" y="1201270"/>
                  </a:lnTo>
                  <a:lnTo>
                    <a:pt x="890494" y="245035"/>
                  </a:lnTo>
                  <a:lnTo>
                    <a:pt x="717177" y="245035"/>
                  </a:lnTo>
                  <a:lnTo>
                    <a:pt x="711200" y="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600299" y="2972507"/>
              <a:ext cx="1789580" cy="2193622"/>
            </a:xfrm>
            <a:custGeom>
              <a:avLst/>
              <a:gdLst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2988 w 2366682"/>
                <a:gd name="connsiteY4" fmla="*/ 22949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65094 h 2922494"/>
                <a:gd name="connsiteX43" fmla="*/ 0 w 2366682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1942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194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64678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80659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17109 w 2386106"/>
                <a:gd name="connsiteY15" fmla="*/ 2877016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62106 w 2386106"/>
                <a:gd name="connsiteY16" fmla="*/ 2814917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59386 w 2386106"/>
                <a:gd name="connsiteY18" fmla="*/ 2696509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86106" h="2924829">
                  <a:moveTo>
                    <a:pt x="6724" y="0"/>
                  </a:moveTo>
                  <a:lnTo>
                    <a:pt x="2386106" y="1900517"/>
                  </a:lnTo>
                  <a:lnTo>
                    <a:pt x="1961777" y="1906494"/>
                  </a:lnTo>
                  <a:cubicBezTo>
                    <a:pt x="1959785" y="2047937"/>
                    <a:pt x="1957792" y="2189380"/>
                    <a:pt x="1955800" y="2330823"/>
                  </a:cubicBezTo>
                  <a:lnTo>
                    <a:pt x="1282887" y="2328301"/>
                  </a:lnTo>
                  <a:lnTo>
                    <a:pt x="1333127" y="2370231"/>
                  </a:lnTo>
                  <a:lnTo>
                    <a:pt x="1379724" y="2432423"/>
                  </a:lnTo>
                  <a:lnTo>
                    <a:pt x="1419132" y="2510117"/>
                  </a:lnTo>
                  <a:lnTo>
                    <a:pt x="1419132" y="2593788"/>
                  </a:lnTo>
                  <a:lnTo>
                    <a:pt x="1401202" y="2690625"/>
                  </a:lnTo>
                  <a:lnTo>
                    <a:pt x="1371321" y="2740865"/>
                  </a:lnTo>
                  <a:lnTo>
                    <a:pt x="1322295" y="2812583"/>
                  </a:lnTo>
                  <a:lnTo>
                    <a:pt x="1250577" y="2871134"/>
                  </a:lnTo>
                  <a:lnTo>
                    <a:pt x="1150191" y="2912969"/>
                  </a:lnTo>
                  <a:lnTo>
                    <a:pt x="1035424" y="2924829"/>
                  </a:lnTo>
                  <a:lnTo>
                    <a:pt x="917109" y="2877016"/>
                  </a:lnTo>
                  <a:lnTo>
                    <a:pt x="843056" y="2824442"/>
                  </a:lnTo>
                  <a:lnTo>
                    <a:pt x="800007" y="2774203"/>
                  </a:lnTo>
                  <a:lnTo>
                    <a:pt x="759386" y="2696509"/>
                  </a:lnTo>
                  <a:lnTo>
                    <a:pt x="740243" y="2604526"/>
                  </a:lnTo>
                  <a:cubicBezTo>
                    <a:pt x="739465" y="2583796"/>
                    <a:pt x="738686" y="2563065"/>
                    <a:pt x="737908" y="2542335"/>
                  </a:cubicBezTo>
                  <a:lnTo>
                    <a:pt x="759386" y="2449138"/>
                  </a:lnTo>
                  <a:lnTo>
                    <a:pt x="808318" y="2372659"/>
                  </a:lnTo>
                  <a:lnTo>
                    <a:pt x="844177" y="2318870"/>
                  </a:lnTo>
                  <a:lnTo>
                    <a:pt x="689162" y="2317376"/>
                  </a:lnTo>
                  <a:lnTo>
                    <a:pt x="374" y="2312894"/>
                  </a:lnTo>
                  <a:cubicBezTo>
                    <a:pt x="249" y="1993900"/>
                    <a:pt x="125" y="1674905"/>
                    <a:pt x="0" y="1355911"/>
                  </a:cubicBezTo>
                  <a:lnTo>
                    <a:pt x="109071" y="1422400"/>
                  </a:lnTo>
                  <a:lnTo>
                    <a:pt x="162859" y="1452282"/>
                  </a:lnTo>
                  <a:lnTo>
                    <a:pt x="270436" y="1464235"/>
                  </a:lnTo>
                  <a:lnTo>
                    <a:pt x="419848" y="1422400"/>
                  </a:lnTo>
                  <a:lnTo>
                    <a:pt x="491565" y="1374214"/>
                  </a:lnTo>
                  <a:lnTo>
                    <a:pt x="563283" y="1255059"/>
                  </a:lnTo>
                  <a:lnTo>
                    <a:pt x="586442" y="1159809"/>
                  </a:lnTo>
                  <a:lnTo>
                    <a:pt x="581212" y="1021976"/>
                  </a:lnTo>
                  <a:lnTo>
                    <a:pt x="539377" y="926353"/>
                  </a:lnTo>
                  <a:lnTo>
                    <a:pt x="473636" y="860611"/>
                  </a:lnTo>
                  <a:lnTo>
                    <a:pt x="389965" y="812800"/>
                  </a:lnTo>
                  <a:lnTo>
                    <a:pt x="294342" y="782917"/>
                  </a:lnTo>
                  <a:lnTo>
                    <a:pt x="204695" y="788894"/>
                  </a:lnTo>
                  <a:lnTo>
                    <a:pt x="103095" y="812800"/>
                  </a:lnTo>
                  <a:lnTo>
                    <a:pt x="31377" y="860611"/>
                  </a:lnTo>
                  <a:lnTo>
                    <a:pt x="6350" y="865094"/>
                  </a:lnTo>
                  <a:cubicBezTo>
                    <a:pt x="6475" y="576729"/>
                    <a:pt x="6599" y="288365"/>
                    <a:pt x="6724" y="0"/>
                  </a:cubicBezTo>
                  <a:close/>
                </a:path>
              </a:pathLst>
            </a:custGeom>
            <a:solidFill>
              <a:srgbClr val="00B05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1000100" y="4286256"/>
              <a:ext cx="1600200" cy="2039471"/>
            </a:xfrm>
            <a:custGeom>
              <a:avLst/>
              <a:gdLst>
                <a:gd name="connsiteX0" fmla="*/ 19124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91248 w 2133600"/>
                <a:gd name="connsiteY43" fmla="*/ 573741 h 2719294"/>
                <a:gd name="connsiteX0" fmla="*/ 17219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72198 w 2133600"/>
                <a:gd name="connsiteY43" fmla="*/ 573741 h 2719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33600" h="2719294">
                  <a:moveTo>
                    <a:pt x="172198" y="573741"/>
                  </a:moveTo>
                  <a:lnTo>
                    <a:pt x="908424" y="567765"/>
                  </a:lnTo>
                  <a:lnTo>
                    <a:pt x="866589" y="490071"/>
                  </a:lnTo>
                  <a:lnTo>
                    <a:pt x="830730" y="418353"/>
                  </a:lnTo>
                  <a:lnTo>
                    <a:pt x="818777" y="334682"/>
                  </a:lnTo>
                  <a:lnTo>
                    <a:pt x="830730" y="227106"/>
                  </a:lnTo>
                  <a:lnTo>
                    <a:pt x="860612" y="161365"/>
                  </a:lnTo>
                  <a:lnTo>
                    <a:pt x="908424" y="95624"/>
                  </a:lnTo>
                  <a:lnTo>
                    <a:pt x="974165" y="47812"/>
                  </a:lnTo>
                  <a:lnTo>
                    <a:pt x="1063812" y="17930"/>
                  </a:lnTo>
                  <a:lnTo>
                    <a:pt x="1111624" y="0"/>
                  </a:lnTo>
                  <a:lnTo>
                    <a:pt x="1171389" y="0"/>
                  </a:lnTo>
                  <a:lnTo>
                    <a:pt x="1261036" y="17930"/>
                  </a:lnTo>
                  <a:lnTo>
                    <a:pt x="1356659" y="65741"/>
                  </a:lnTo>
                  <a:lnTo>
                    <a:pt x="1416424" y="113553"/>
                  </a:lnTo>
                  <a:lnTo>
                    <a:pt x="1446306" y="161365"/>
                  </a:lnTo>
                  <a:lnTo>
                    <a:pt x="1470212" y="209177"/>
                  </a:lnTo>
                  <a:lnTo>
                    <a:pt x="1500095" y="292847"/>
                  </a:lnTo>
                  <a:lnTo>
                    <a:pt x="1500095" y="382494"/>
                  </a:lnTo>
                  <a:lnTo>
                    <a:pt x="1482165" y="436282"/>
                  </a:lnTo>
                  <a:lnTo>
                    <a:pt x="1440330" y="513977"/>
                  </a:lnTo>
                  <a:lnTo>
                    <a:pt x="1374589" y="585694"/>
                  </a:lnTo>
                  <a:lnTo>
                    <a:pt x="2121648" y="579718"/>
                  </a:lnTo>
                  <a:lnTo>
                    <a:pt x="2121648" y="1392518"/>
                  </a:lnTo>
                  <a:lnTo>
                    <a:pt x="2049930" y="1344706"/>
                  </a:lnTo>
                  <a:lnTo>
                    <a:pt x="1954306" y="1308847"/>
                  </a:lnTo>
                  <a:lnTo>
                    <a:pt x="1840753" y="1308847"/>
                  </a:lnTo>
                  <a:lnTo>
                    <a:pt x="1763059" y="1332753"/>
                  </a:lnTo>
                  <a:lnTo>
                    <a:pt x="1679389" y="1368612"/>
                  </a:lnTo>
                  <a:lnTo>
                    <a:pt x="1607671" y="1452282"/>
                  </a:lnTo>
                  <a:lnTo>
                    <a:pt x="1559859" y="1565835"/>
                  </a:lnTo>
                  <a:lnTo>
                    <a:pt x="1541930" y="1685365"/>
                  </a:lnTo>
                  <a:lnTo>
                    <a:pt x="1571812" y="1792941"/>
                  </a:lnTo>
                  <a:lnTo>
                    <a:pt x="1631577" y="1888565"/>
                  </a:lnTo>
                  <a:lnTo>
                    <a:pt x="1709271" y="1948330"/>
                  </a:lnTo>
                  <a:lnTo>
                    <a:pt x="1810871" y="1984188"/>
                  </a:lnTo>
                  <a:lnTo>
                    <a:pt x="1924424" y="1984188"/>
                  </a:lnTo>
                  <a:lnTo>
                    <a:pt x="2055906" y="1960282"/>
                  </a:lnTo>
                  <a:lnTo>
                    <a:pt x="2133600" y="1894541"/>
                  </a:lnTo>
                  <a:lnTo>
                    <a:pt x="2121648" y="2713318"/>
                  </a:lnTo>
                  <a:lnTo>
                    <a:pt x="0" y="2719294"/>
                  </a:lnTo>
                  <a:lnTo>
                    <a:pt x="11953" y="2396565"/>
                  </a:lnTo>
                  <a:lnTo>
                    <a:pt x="191248" y="2390588"/>
                  </a:lnTo>
                  <a:lnTo>
                    <a:pt x="172198" y="573741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160190" y="4721045"/>
              <a:ext cx="2040311" cy="1604682"/>
            </a:xfrm>
            <a:custGeom>
              <a:avLst/>
              <a:gdLst>
                <a:gd name="connsiteX0" fmla="*/ 585694 w 2701365"/>
                <a:gd name="connsiteY0" fmla="*/ 0 h 2139576"/>
                <a:gd name="connsiteX1" fmla="*/ 1380565 w 2701365"/>
                <a:gd name="connsiteY1" fmla="*/ 5976 h 2139576"/>
                <a:gd name="connsiteX2" fmla="*/ 1332753 w 2701365"/>
                <a:gd name="connsiteY2" fmla="*/ 83670 h 2139576"/>
                <a:gd name="connsiteX3" fmla="*/ 1290917 w 2701365"/>
                <a:gd name="connsiteY3" fmla="*/ 197223 h 2139576"/>
                <a:gd name="connsiteX4" fmla="*/ 1296894 w 2701365"/>
                <a:gd name="connsiteY4" fmla="*/ 310776 h 2139576"/>
                <a:gd name="connsiteX5" fmla="*/ 1332753 w 2701365"/>
                <a:gd name="connsiteY5" fmla="*/ 412376 h 2139576"/>
                <a:gd name="connsiteX6" fmla="*/ 1416423 w 2701365"/>
                <a:gd name="connsiteY6" fmla="*/ 508000 h 2139576"/>
                <a:gd name="connsiteX7" fmla="*/ 1506070 w 2701365"/>
                <a:gd name="connsiteY7" fmla="*/ 573741 h 2139576"/>
                <a:gd name="connsiteX8" fmla="*/ 1631576 w 2701365"/>
                <a:gd name="connsiteY8" fmla="*/ 603623 h 2139576"/>
                <a:gd name="connsiteX9" fmla="*/ 1739153 w 2701365"/>
                <a:gd name="connsiteY9" fmla="*/ 579717 h 2139576"/>
                <a:gd name="connsiteX10" fmla="*/ 1840753 w 2701365"/>
                <a:gd name="connsiteY10" fmla="*/ 525929 h 2139576"/>
                <a:gd name="connsiteX11" fmla="*/ 1900517 w 2701365"/>
                <a:gd name="connsiteY11" fmla="*/ 472141 h 2139576"/>
                <a:gd name="connsiteX12" fmla="*/ 1954306 w 2701365"/>
                <a:gd name="connsiteY12" fmla="*/ 388470 h 2139576"/>
                <a:gd name="connsiteX13" fmla="*/ 1978212 w 2701365"/>
                <a:gd name="connsiteY13" fmla="*/ 292847 h 2139576"/>
                <a:gd name="connsiteX14" fmla="*/ 1972235 w 2701365"/>
                <a:gd name="connsiteY14" fmla="*/ 191247 h 2139576"/>
                <a:gd name="connsiteX15" fmla="*/ 1942353 w 2701365"/>
                <a:gd name="connsiteY15" fmla="*/ 101600 h 2139576"/>
                <a:gd name="connsiteX16" fmla="*/ 1888565 w 2701365"/>
                <a:gd name="connsiteY16" fmla="*/ 29882 h 2139576"/>
                <a:gd name="connsiteX17" fmla="*/ 1852706 w 2701365"/>
                <a:gd name="connsiteY17" fmla="*/ 5976 h 2139576"/>
                <a:gd name="connsiteX18" fmla="*/ 2522070 w 2701365"/>
                <a:gd name="connsiteY18" fmla="*/ 11953 h 2139576"/>
                <a:gd name="connsiteX19" fmla="*/ 2516094 w 2701365"/>
                <a:gd name="connsiteY19" fmla="*/ 1810870 h 2139576"/>
                <a:gd name="connsiteX20" fmla="*/ 2695388 w 2701365"/>
                <a:gd name="connsiteY20" fmla="*/ 1804894 h 2139576"/>
                <a:gd name="connsiteX21" fmla="*/ 2701365 w 2701365"/>
                <a:gd name="connsiteY21" fmla="*/ 2139576 h 2139576"/>
                <a:gd name="connsiteX22" fmla="*/ 573741 w 2701365"/>
                <a:gd name="connsiteY22" fmla="*/ 2139576 h 2139576"/>
                <a:gd name="connsiteX23" fmla="*/ 573741 w 2701365"/>
                <a:gd name="connsiteY23" fmla="*/ 1296894 h 2139576"/>
                <a:gd name="connsiteX24" fmla="*/ 519953 w 2701365"/>
                <a:gd name="connsiteY24" fmla="*/ 1368612 h 2139576"/>
                <a:gd name="connsiteX25" fmla="*/ 454212 w 2701365"/>
                <a:gd name="connsiteY25" fmla="*/ 1398494 h 2139576"/>
                <a:gd name="connsiteX26" fmla="*/ 376517 w 2701365"/>
                <a:gd name="connsiteY26" fmla="*/ 1422400 h 2139576"/>
                <a:gd name="connsiteX27" fmla="*/ 316753 w 2701365"/>
                <a:gd name="connsiteY27" fmla="*/ 1422400 h 2139576"/>
                <a:gd name="connsiteX28" fmla="*/ 203200 w 2701365"/>
                <a:gd name="connsiteY28" fmla="*/ 1404470 h 2139576"/>
                <a:gd name="connsiteX29" fmla="*/ 107576 w 2701365"/>
                <a:gd name="connsiteY29" fmla="*/ 1338729 h 2139576"/>
                <a:gd name="connsiteX30" fmla="*/ 35859 w 2701365"/>
                <a:gd name="connsiteY30" fmla="*/ 1219200 h 2139576"/>
                <a:gd name="connsiteX31" fmla="*/ 0 w 2701365"/>
                <a:gd name="connsiteY31" fmla="*/ 1105647 h 2139576"/>
                <a:gd name="connsiteX32" fmla="*/ 5976 w 2701365"/>
                <a:gd name="connsiteY32" fmla="*/ 974164 h 2139576"/>
                <a:gd name="connsiteX33" fmla="*/ 53788 w 2701365"/>
                <a:gd name="connsiteY33" fmla="*/ 884517 h 2139576"/>
                <a:gd name="connsiteX34" fmla="*/ 113553 w 2701365"/>
                <a:gd name="connsiteY34" fmla="*/ 806823 h 2139576"/>
                <a:gd name="connsiteX35" fmla="*/ 221129 w 2701365"/>
                <a:gd name="connsiteY35" fmla="*/ 741082 h 2139576"/>
                <a:gd name="connsiteX36" fmla="*/ 352612 w 2701365"/>
                <a:gd name="connsiteY36" fmla="*/ 729129 h 2139576"/>
                <a:gd name="connsiteX37" fmla="*/ 472141 w 2701365"/>
                <a:gd name="connsiteY37" fmla="*/ 764988 h 2139576"/>
                <a:gd name="connsiteX38" fmla="*/ 531906 w 2701365"/>
                <a:gd name="connsiteY38" fmla="*/ 800847 h 2139576"/>
                <a:gd name="connsiteX39" fmla="*/ 573741 w 2701365"/>
                <a:gd name="connsiteY39" fmla="*/ 824753 h 2139576"/>
                <a:gd name="connsiteX40" fmla="*/ 585694 w 270136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54909 w 2720415"/>
                <a:gd name="connsiteY30" fmla="*/ 1219200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20415" h="2139576">
                  <a:moveTo>
                    <a:pt x="604744" y="0"/>
                  </a:moveTo>
                  <a:lnTo>
                    <a:pt x="1399615" y="5976"/>
                  </a:lnTo>
                  <a:lnTo>
                    <a:pt x="1351803" y="83670"/>
                  </a:lnTo>
                  <a:lnTo>
                    <a:pt x="1309967" y="197223"/>
                  </a:lnTo>
                  <a:lnTo>
                    <a:pt x="1315944" y="310776"/>
                  </a:lnTo>
                  <a:lnTo>
                    <a:pt x="1351803" y="412376"/>
                  </a:lnTo>
                  <a:lnTo>
                    <a:pt x="1435473" y="508000"/>
                  </a:lnTo>
                  <a:lnTo>
                    <a:pt x="1525120" y="573741"/>
                  </a:lnTo>
                  <a:lnTo>
                    <a:pt x="1650626" y="603623"/>
                  </a:lnTo>
                  <a:lnTo>
                    <a:pt x="1758203" y="579717"/>
                  </a:lnTo>
                  <a:lnTo>
                    <a:pt x="1859803" y="525929"/>
                  </a:lnTo>
                  <a:lnTo>
                    <a:pt x="1919567" y="472141"/>
                  </a:lnTo>
                  <a:lnTo>
                    <a:pt x="1973356" y="388470"/>
                  </a:lnTo>
                  <a:lnTo>
                    <a:pt x="1997262" y="292847"/>
                  </a:lnTo>
                  <a:lnTo>
                    <a:pt x="1991285" y="191247"/>
                  </a:lnTo>
                  <a:lnTo>
                    <a:pt x="1961403" y="101600"/>
                  </a:lnTo>
                  <a:lnTo>
                    <a:pt x="1907615" y="29882"/>
                  </a:lnTo>
                  <a:lnTo>
                    <a:pt x="1871756" y="5976"/>
                  </a:lnTo>
                  <a:lnTo>
                    <a:pt x="2541120" y="11953"/>
                  </a:lnTo>
                  <a:lnTo>
                    <a:pt x="2535144" y="1810870"/>
                  </a:lnTo>
                  <a:lnTo>
                    <a:pt x="2714438" y="1804894"/>
                  </a:lnTo>
                  <a:lnTo>
                    <a:pt x="2720415" y="2139576"/>
                  </a:lnTo>
                  <a:lnTo>
                    <a:pt x="588028" y="2134814"/>
                  </a:lnTo>
                  <a:cubicBezTo>
                    <a:pt x="589616" y="1855507"/>
                    <a:pt x="591203" y="1576201"/>
                    <a:pt x="592791" y="1296894"/>
                  </a:cubicBezTo>
                  <a:lnTo>
                    <a:pt x="539003" y="1368612"/>
                  </a:lnTo>
                  <a:lnTo>
                    <a:pt x="473262" y="1398494"/>
                  </a:lnTo>
                  <a:lnTo>
                    <a:pt x="395567" y="1422400"/>
                  </a:lnTo>
                  <a:lnTo>
                    <a:pt x="335803" y="1422400"/>
                  </a:lnTo>
                  <a:lnTo>
                    <a:pt x="222250" y="1404470"/>
                  </a:lnTo>
                  <a:lnTo>
                    <a:pt x="126626" y="1338729"/>
                  </a:lnTo>
                  <a:lnTo>
                    <a:pt x="40621" y="1233488"/>
                  </a:lnTo>
                  <a:lnTo>
                    <a:pt x="0" y="1115172"/>
                  </a:lnTo>
                  <a:lnTo>
                    <a:pt x="25026" y="974164"/>
                  </a:lnTo>
                  <a:lnTo>
                    <a:pt x="58550" y="874992"/>
                  </a:lnTo>
                  <a:lnTo>
                    <a:pt x="127841" y="792535"/>
                  </a:lnTo>
                  <a:lnTo>
                    <a:pt x="240179" y="741082"/>
                  </a:lnTo>
                  <a:lnTo>
                    <a:pt x="371662" y="729129"/>
                  </a:lnTo>
                  <a:lnTo>
                    <a:pt x="491191" y="764988"/>
                  </a:lnTo>
                  <a:lnTo>
                    <a:pt x="550956" y="800847"/>
                  </a:lnTo>
                  <a:lnTo>
                    <a:pt x="592791" y="824753"/>
                  </a:lnTo>
                  <a:lnTo>
                    <a:pt x="604744" y="0"/>
                  </a:lnTo>
                  <a:close/>
                </a:path>
              </a:pathLst>
            </a:custGeom>
            <a:solidFill>
              <a:srgbClr val="00B0F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19872" y="5949280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http://ya-umni4ka.ru/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blipFill>
            <a:blip r:embed="rId5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5+4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pic>
        <p:nvPicPr>
          <p:cNvPr id="11" name="Рисунок 10" descr="1202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58494" y="4853829"/>
            <a:ext cx="1785950" cy="178595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blipFill>
            <a:blip r:embed="rId5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blipFill>
            <a:blip r:embed="rId6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7-4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pic>
        <p:nvPicPr>
          <p:cNvPr id="12" name="Рисунок 11" descr="1202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58494" y="4853829"/>
            <a:ext cx="1785950" cy="1785950"/>
          </a:xfrm>
          <a:prstGeom prst="rect">
            <a:avLst/>
          </a:prstGeom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blipFill>
            <a:blip r:embed="rId5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blipFill>
            <a:blip r:embed="rId6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76934" y="4314121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blipFill>
            <a:blip r:embed="rId7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6+3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pic>
        <p:nvPicPr>
          <p:cNvPr id="12" name="Рисунок 11" descr="1202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58494" y="4853829"/>
            <a:ext cx="1785950" cy="1785950"/>
          </a:xfrm>
          <a:prstGeom prst="rect">
            <a:avLst/>
          </a:prstGeom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blipFill>
            <a:blip r:embed="rId5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blipFill>
            <a:blip r:embed="rId6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76934" y="4314121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blipFill>
            <a:blip r:embed="rId7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2137024" y="4748910"/>
            <a:ext cx="2040311" cy="1604682"/>
          </a:xfrm>
          <a:custGeom>
            <a:avLst/>
            <a:gdLst>
              <a:gd name="connsiteX0" fmla="*/ 585694 w 2701365"/>
              <a:gd name="connsiteY0" fmla="*/ 0 h 2139576"/>
              <a:gd name="connsiteX1" fmla="*/ 1380565 w 2701365"/>
              <a:gd name="connsiteY1" fmla="*/ 5976 h 2139576"/>
              <a:gd name="connsiteX2" fmla="*/ 1332753 w 2701365"/>
              <a:gd name="connsiteY2" fmla="*/ 83670 h 2139576"/>
              <a:gd name="connsiteX3" fmla="*/ 1290917 w 2701365"/>
              <a:gd name="connsiteY3" fmla="*/ 197223 h 2139576"/>
              <a:gd name="connsiteX4" fmla="*/ 1296894 w 2701365"/>
              <a:gd name="connsiteY4" fmla="*/ 310776 h 2139576"/>
              <a:gd name="connsiteX5" fmla="*/ 1332753 w 2701365"/>
              <a:gd name="connsiteY5" fmla="*/ 412376 h 2139576"/>
              <a:gd name="connsiteX6" fmla="*/ 1416423 w 2701365"/>
              <a:gd name="connsiteY6" fmla="*/ 508000 h 2139576"/>
              <a:gd name="connsiteX7" fmla="*/ 1506070 w 2701365"/>
              <a:gd name="connsiteY7" fmla="*/ 573741 h 2139576"/>
              <a:gd name="connsiteX8" fmla="*/ 1631576 w 2701365"/>
              <a:gd name="connsiteY8" fmla="*/ 603623 h 2139576"/>
              <a:gd name="connsiteX9" fmla="*/ 1739153 w 2701365"/>
              <a:gd name="connsiteY9" fmla="*/ 579717 h 2139576"/>
              <a:gd name="connsiteX10" fmla="*/ 1840753 w 2701365"/>
              <a:gd name="connsiteY10" fmla="*/ 525929 h 2139576"/>
              <a:gd name="connsiteX11" fmla="*/ 1900517 w 2701365"/>
              <a:gd name="connsiteY11" fmla="*/ 472141 h 2139576"/>
              <a:gd name="connsiteX12" fmla="*/ 1954306 w 2701365"/>
              <a:gd name="connsiteY12" fmla="*/ 388470 h 2139576"/>
              <a:gd name="connsiteX13" fmla="*/ 1978212 w 2701365"/>
              <a:gd name="connsiteY13" fmla="*/ 292847 h 2139576"/>
              <a:gd name="connsiteX14" fmla="*/ 1972235 w 2701365"/>
              <a:gd name="connsiteY14" fmla="*/ 191247 h 2139576"/>
              <a:gd name="connsiteX15" fmla="*/ 1942353 w 2701365"/>
              <a:gd name="connsiteY15" fmla="*/ 101600 h 2139576"/>
              <a:gd name="connsiteX16" fmla="*/ 1888565 w 2701365"/>
              <a:gd name="connsiteY16" fmla="*/ 29882 h 2139576"/>
              <a:gd name="connsiteX17" fmla="*/ 1852706 w 2701365"/>
              <a:gd name="connsiteY17" fmla="*/ 5976 h 2139576"/>
              <a:gd name="connsiteX18" fmla="*/ 2522070 w 2701365"/>
              <a:gd name="connsiteY18" fmla="*/ 11953 h 2139576"/>
              <a:gd name="connsiteX19" fmla="*/ 2516094 w 2701365"/>
              <a:gd name="connsiteY19" fmla="*/ 1810870 h 2139576"/>
              <a:gd name="connsiteX20" fmla="*/ 2695388 w 2701365"/>
              <a:gd name="connsiteY20" fmla="*/ 1804894 h 2139576"/>
              <a:gd name="connsiteX21" fmla="*/ 2701365 w 2701365"/>
              <a:gd name="connsiteY21" fmla="*/ 2139576 h 2139576"/>
              <a:gd name="connsiteX22" fmla="*/ 573741 w 2701365"/>
              <a:gd name="connsiteY22" fmla="*/ 2139576 h 2139576"/>
              <a:gd name="connsiteX23" fmla="*/ 573741 w 2701365"/>
              <a:gd name="connsiteY23" fmla="*/ 1296894 h 2139576"/>
              <a:gd name="connsiteX24" fmla="*/ 519953 w 2701365"/>
              <a:gd name="connsiteY24" fmla="*/ 1368612 h 2139576"/>
              <a:gd name="connsiteX25" fmla="*/ 454212 w 2701365"/>
              <a:gd name="connsiteY25" fmla="*/ 1398494 h 2139576"/>
              <a:gd name="connsiteX26" fmla="*/ 376517 w 2701365"/>
              <a:gd name="connsiteY26" fmla="*/ 1422400 h 2139576"/>
              <a:gd name="connsiteX27" fmla="*/ 316753 w 2701365"/>
              <a:gd name="connsiteY27" fmla="*/ 1422400 h 2139576"/>
              <a:gd name="connsiteX28" fmla="*/ 203200 w 2701365"/>
              <a:gd name="connsiteY28" fmla="*/ 1404470 h 2139576"/>
              <a:gd name="connsiteX29" fmla="*/ 107576 w 2701365"/>
              <a:gd name="connsiteY29" fmla="*/ 1338729 h 2139576"/>
              <a:gd name="connsiteX30" fmla="*/ 35859 w 2701365"/>
              <a:gd name="connsiteY30" fmla="*/ 1219200 h 2139576"/>
              <a:gd name="connsiteX31" fmla="*/ 0 w 2701365"/>
              <a:gd name="connsiteY31" fmla="*/ 1105647 h 2139576"/>
              <a:gd name="connsiteX32" fmla="*/ 5976 w 2701365"/>
              <a:gd name="connsiteY32" fmla="*/ 974164 h 2139576"/>
              <a:gd name="connsiteX33" fmla="*/ 53788 w 2701365"/>
              <a:gd name="connsiteY33" fmla="*/ 884517 h 2139576"/>
              <a:gd name="connsiteX34" fmla="*/ 113553 w 2701365"/>
              <a:gd name="connsiteY34" fmla="*/ 806823 h 2139576"/>
              <a:gd name="connsiteX35" fmla="*/ 221129 w 2701365"/>
              <a:gd name="connsiteY35" fmla="*/ 741082 h 2139576"/>
              <a:gd name="connsiteX36" fmla="*/ 352612 w 2701365"/>
              <a:gd name="connsiteY36" fmla="*/ 729129 h 2139576"/>
              <a:gd name="connsiteX37" fmla="*/ 472141 w 2701365"/>
              <a:gd name="connsiteY37" fmla="*/ 764988 h 2139576"/>
              <a:gd name="connsiteX38" fmla="*/ 531906 w 2701365"/>
              <a:gd name="connsiteY38" fmla="*/ 800847 h 2139576"/>
              <a:gd name="connsiteX39" fmla="*/ 573741 w 2701365"/>
              <a:gd name="connsiteY39" fmla="*/ 824753 h 2139576"/>
              <a:gd name="connsiteX40" fmla="*/ 585694 w 270136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54909 w 2720415"/>
              <a:gd name="connsiteY30" fmla="*/ 1219200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20415" h="2139576">
                <a:moveTo>
                  <a:pt x="604744" y="0"/>
                </a:moveTo>
                <a:lnTo>
                  <a:pt x="1399615" y="5976"/>
                </a:lnTo>
                <a:lnTo>
                  <a:pt x="1351803" y="83670"/>
                </a:lnTo>
                <a:lnTo>
                  <a:pt x="1309967" y="197223"/>
                </a:lnTo>
                <a:lnTo>
                  <a:pt x="1315944" y="310776"/>
                </a:lnTo>
                <a:lnTo>
                  <a:pt x="1351803" y="412376"/>
                </a:lnTo>
                <a:lnTo>
                  <a:pt x="1435473" y="508000"/>
                </a:lnTo>
                <a:lnTo>
                  <a:pt x="1525120" y="573741"/>
                </a:lnTo>
                <a:lnTo>
                  <a:pt x="1650626" y="603623"/>
                </a:lnTo>
                <a:lnTo>
                  <a:pt x="1758203" y="579717"/>
                </a:lnTo>
                <a:lnTo>
                  <a:pt x="1859803" y="525929"/>
                </a:lnTo>
                <a:lnTo>
                  <a:pt x="1919567" y="472141"/>
                </a:lnTo>
                <a:lnTo>
                  <a:pt x="1973356" y="388470"/>
                </a:lnTo>
                <a:lnTo>
                  <a:pt x="1997262" y="292847"/>
                </a:lnTo>
                <a:lnTo>
                  <a:pt x="1991285" y="191247"/>
                </a:lnTo>
                <a:lnTo>
                  <a:pt x="1961403" y="101600"/>
                </a:lnTo>
                <a:lnTo>
                  <a:pt x="1907615" y="29882"/>
                </a:lnTo>
                <a:lnTo>
                  <a:pt x="1871756" y="5976"/>
                </a:lnTo>
                <a:lnTo>
                  <a:pt x="2541120" y="11953"/>
                </a:lnTo>
                <a:lnTo>
                  <a:pt x="2535144" y="1810870"/>
                </a:lnTo>
                <a:lnTo>
                  <a:pt x="2714438" y="1804894"/>
                </a:lnTo>
                <a:lnTo>
                  <a:pt x="2720415" y="2139576"/>
                </a:lnTo>
                <a:lnTo>
                  <a:pt x="588028" y="2134814"/>
                </a:lnTo>
                <a:cubicBezTo>
                  <a:pt x="589616" y="1855507"/>
                  <a:pt x="591203" y="1576201"/>
                  <a:pt x="592791" y="1296894"/>
                </a:cubicBezTo>
                <a:lnTo>
                  <a:pt x="539003" y="1368612"/>
                </a:lnTo>
                <a:lnTo>
                  <a:pt x="473262" y="1398494"/>
                </a:lnTo>
                <a:lnTo>
                  <a:pt x="395567" y="1422400"/>
                </a:lnTo>
                <a:lnTo>
                  <a:pt x="335803" y="1422400"/>
                </a:lnTo>
                <a:lnTo>
                  <a:pt x="222250" y="1404470"/>
                </a:lnTo>
                <a:lnTo>
                  <a:pt x="126626" y="1338729"/>
                </a:lnTo>
                <a:lnTo>
                  <a:pt x="40621" y="1233488"/>
                </a:lnTo>
                <a:lnTo>
                  <a:pt x="0" y="1115172"/>
                </a:lnTo>
                <a:lnTo>
                  <a:pt x="25026" y="974164"/>
                </a:lnTo>
                <a:lnTo>
                  <a:pt x="58550" y="874992"/>
                </a:lnTo>
                <a:lnTo>
                  <a:pt x="127841" y="792535"/>
                </a:lnTo>
                <a:lnTo>
                  <a:pt x="240179" y="741082"/>
                </a:lnTo>
                <a:lnTo>
                  <a:pt x="371662" y="729129"/>
                </a:lnTo>
                <a:lnTo>
                  <a:pt x="491191" y="764988"/>
                </a:lnTo>
                <a:lnTo>
                  <a:pt x="550956" y="800847"/>
                </a:lnTo>
                <a:lnTo>
                  <a:pt x="592791" y="824753"/>
                </a:lnTo>
                <a:lnTo>
                  <a:pt x="604744" y="0"/>
                </a:lnTo>
                <a:close/>
              </a:path>
            </a:pathLst>
          </a:custGeom>
          <a:blipFill>
            <a:blip r:embed="rId8" cstate="print"/>
            <a:tile tx="0" ty="0" sx="100000" sy="100000" flip="none" algn="tl"/>
          </a:blip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10-7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</a:t>
            </a:r>
            <a:endParaRPr lang="ru-RU" sz="4000" dirty="0"/>
          </a:p>
        </p:txBody>
      </p:sp>
      <p:pic>
        <p:nvPicPr>
          <p:cNvPr id="12" name="Рисунок 11" descr="1202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58494" y="4853829"/>
            <a:ext cx="1785950" cy="1785950"/>
          </a:xfrm>
          <a:prstGeom prst="rect">
            <a:avLst/>
          </a:prstGeom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4+4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  <p:pic>
        <p:nvPicPr>
          <p:cNvPr id="11" name="Рисунок 10" descr="gnomiki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97918"/>
            <a:ext cx="1357322" cy="201084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8-6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</a:t>
            </a:r>
            <a:endParaRPr lang="ru-RU" sz="4000" dirty="0"/>
          </a:p>
        </p:txBody>
      </p:sp>
      <p:pic>
        <p:nvPicPr>
          <p:cNvPr id="11" name="Рисунок 10" descr="gnomiki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97918"/>
            <a:ext cx="1357322" cy="201084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76934" y="4314121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3+5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  <p:pic>
        <p:nvPicPr>
          <p:cNvPr id="11" name="Рисунок 10" descr="gnomiki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97918"/>
            <a:ext cx="1357322" cy="201084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85786" y="3001214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77133" y="3000372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76934" y="4314121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2137024" y="4748910"/>
            <a:ext cx="2040311" cy="1604682"/>
          </a:xfrm>
          <a:custGeom>
            <a:avLst/>
            <a:gdLst>
              <a:gd name="connsiteX0" fmla="*/ 585694 w 2701365"/>
              <a:gd name="connsiteY0" fmla="*/ 0 h 2139576"/>
              <a:gd name="connsiteX1" fmla="*/ 1380565 w 2701365"/>
              <a:gd name="connsiteY1" fmla="*/ 5976 h 2139576"/>
              <a:gd name="connsiteX2" fmla="*/ 1332753 w 2701365"/>
              <a:gd name="connsiteY2" fmla="*/ 83670 h 2139576"/>
              <a:gd name="connsiteX3" fmla="*/ 1290917 w 2701365"/>
              <a:gd name="connsiteY3" fmla="*/ 197223 h 2139576"/>
              <a:gd name="connsiteX4" fmla="*/ 1296894 w 2701365"/>
              <a:gd name="connsiteY4" fmla="*/ 310776 h 2139576"/>
              <a:gd name="connsiteX5" fmla="*/ 1332753 w 2701365"/>
              <a:gd name="connsiteY5" fmla="*/ 412376 h 2139576"/>
              <a:gd name="connsiteX6" fmla="*/ 1416423 w 2701365"/>
              <a:gd name="connsiteY6" fmla="*/ 508000 h 2139576"/>
              <a:gd name="connsiteX7" fmla="*/ 1506070 w 2701365"/>
              <a:gd name="connsiteY7" fmla="*/ 573741 h 2139576"/>
              <a:gd name="connsiteX8" fmla="*/ 1631576 w 2701365"/>
              <a:gd name="connsiteY8" fmla="*/ 603623 h 2139576"/>
              <a:gd name="connsiteX9" fmla="*/ 1739153 w 2701365"/>
              <a:gd name="connsiteY9" fmla="*/ 579717 h 2139576"/>
              <a:gd name="connsiteX10" fmla="*/ 1840753 w 2701365"/>
              <a:gd name="connsiteY10" fmla="*/ 525929 h 2139576"/>
              <a:gd name="connsiteX11" fmla="*/ 1900517 w 2701365"/>
              <a:gd name="connsiteY11" fmla="*/ 472141 h 2139576"/>
              <a:gd name="connsiteX12" fmla="*/ 1954306 w 2701365"/>
              <a:gd name="connsiteY12" fmla="*/ 388470 h 2139576"/>
              <a:gd name="connsiteX13" fmla="*/ 1978212 w 2701365"/>
              <a:gd name="connsiteY13" fmla="*/ 292847 h 2139576"/>
              <a:gd name="connsiteX14" fmla="*/ 1972235 w 2701365"/>
              <a:gd name="connsiteY14" fmla="*/ 191247 h 2139576"/>
              <a:gd name="connsiteX15" fmla="*/ 1942353 w 2701365"/>
              <a:gd name="connsiteY15" fmla="*/ 101600 h 2139576"/>
              <a:gd name="connsiteX16" fmla="*/ 1888565 w 2701365"/>
              <a:gd name="connsiteY16" fmla="*/ 29882 h 2139576"/>
              <a:gd name="connsiteX17" fmla="*/ 1852706 w 2701365"/>
              <a:gd name="connsiteY17" fmla="*/ 5976 h 2139576"/>
              <a:gd name="connsiteX18" fmla="*/ 2522070 w 2701365"/>
              <a:gd name="connsiteY18" fmla="*/ 11953 h 2139576"/>
              <a:gd name="connsiteX19" fmla="*/ 2516094 w 2701365"/>
              <a:gd name="connsiteY19" fmla="*/ 1810870 h 2139576"/>
              <a:gd name="connsiteX20" fmla="*/ 2695388 w 2701365"/>
              <a:gd name="connsiteY20" fmla="*/ 1804894 h 2139576"/>
              <a:gd name="connsiteX21" fmla="*/ 2701365 w 2701365"/>
              <a:gd name="connsiteY21" fmla="*/ 2139576 h 2139576"/>
              <a:gd name="connsiteX22" fmla="*/ 573741 w 2701365"/>
              <a:gd name="connsiteY22" fmla="*/ 2139576 h 2139576"/>
              <a:gd name="connsiteX23" fmla="*/ 573741 w 2701365"/>
              <a:gd name="connsiteY23" fmla="*/ 1296894 h 2139576"/>
              <a:gd name="connsiteX24" fmla="*/ 519953 w 2701365"/>
              <a:gd name="connsiteY24" fmla="*/ 1368612 h 2139576"/>
              <a:gd name="connsiteX25" fmla="*/ 454212 w 2701365"/>
              <a:gd name="connsiteY25" fmla="*/ 1398494 h 2139576"/>
              <a:gd name="connsiteX26" fmla="*/ 376517 w 2701365"/>
              <a:gd name="connsiteY26" fmla="*/ 1422400 h 2139576"/>
              <a:gd name="connsiteX27" fmla="*/ 316753 w 2701365"/>
              <a:gd name="connsiteY27" fmla="*/ 1422400 h 2139576"/>
              <a:gd name="connsiteX28" fmla="*/ 203200 w 2701365"/>
              <a:gd name="connsiteY28" fmla="*/ 1404470 h 2139576"/>
              <a:gd name="connsiteX29" fmla="*/ 107576 w 2701365"/>
              <a:gd name="connsiteY29" fmla="*/ 1338729 h 2139576"/>
              <a:gd name="connsiteX30" fmla="*/ 35859 w 2701365"/>
              <a:gd name="connsiteY30" fmla="*/ 1219200 h 2139576"/>
              <a:gd name="connsiteX31" fmla="*/ 0 w 2701365"/>
              <a:gd name="connsiteY31" fmla="*/ 1105647 h 2139576"/>
              <a:gd name="connsiteX32" fmla="*/ 5976 w 2701365"/>
              <a:gd name="connsiteY32" fmla="*/ 974164 h 2139576"/>
              <a:gd name="connsiteX33" fmla="*/ 53788 w 2701365"/>
              <a:gd name="connsiteY33" fmla="*/ 884517 h 2139576"/>
              <a:gd name="connsiteX34" fmla="*/ 113553 w 2701365"/>
              <a:gd name="connsiteY34" fmla="*/ 806823 h 2139576"/>
              <a:gd name="connsiteX35" fmla="*/ 221129 w 2701365"/>
              <a:gd name="connsiteY35" fmla="*/ 741082 h 2139576"/>
              <a:gd name="connsiteX36" fmla="*/ 352612 w 2701365"/>
              <a:gd name="connsiteY36" fmla="*/ 729129 h 2139576"/>
              <a:gd name="connsiteX37" fmla="*/ 472141 w 2701365"/>
              <a:gd name="connsiteY37" fmla="*/ 764988 h 2139576"/>
              <a:gd name="connsiteX38" fmla="*/ 531906 w 2701365"/>
              <a:gd name="connsiteY38" fmla="*/ 800847 h 2139576"/>
              <a:gd name="connsiteX39" fmla="*/ 573741 w 2701365"/>
              <a:gd name="connsiteY39" fmla="*/ 824753 h 2139576"/>
              <a:gd name="connsiteX40" fmla="*/ 585694 w 270136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54909 w 2720415"/>
              <a:gd name="connsiteY30" fmla="*/ 1219200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20415" h="2139576">
                <a:moveTo>
                  <a:pt x="604744" y="0"/>
                </a:moveTo>
                <a:lnTo>
                  <a:pt x="1399615" y="5976"/>
                </a:lnTo>
                <a:lnTo>
                  <a:pt x="1351803" y="83670"/>
                </a:lnTo>
                <a:lnTo>
                  <a:pt x="1309967" y="197223"/>
                </a:lnTo>
                <a:lnTo>
                  <a:pt x="1315944" y="310776"/>
                </a:lnTo>
                <a:lnTo>
                  <a:pt x="1351803" y="412376"/>
                </a:lnTo>
                <a:lnTo>
                  <a:pt x="1435473" y="508000"/>
                </a:lnTo>
                <a:lnTo>
                  <a:pt x="1525120" y="573741"/>
                </a:lnTo>
                <a:lnTo>
                  <a:pt x="1650626" y="603623"/>
                </a:lnTo>
                <a:lnTo>
                  <a:pt x="1758203" y="579717"/>
                </a:lnTo>
                <a:lnTo>
                  <a:pt x="1859803" y="525929"/>
                </a:lnTo>
                <a:lnTo>
                  <a:pt x="1919567" y="472141"/>
                </a:lnTo>
                <a:lnTo>
                  <a:pt x="1973356" y="388470"/>
                </a:lnTo>
                <a:lnTo>
                  <a:pt x="1997262" y="292847"/>
                </a:lnTo>
                <a:lnTo>
                  <a:pt x="1991285" y="191247"/>
                </a:lnTo>
                <a:lnTo>
                  <a:pt x="1961403" y="101600"/>
                </a:lnTo>
                <a:lnTo>
                  <a:pt x="1907615" y="29882"/>
                </a:lnTo>
                <a:lnTo>
                  <a:pt x="1871756" y="5976"/>
                </a:lnTo>
                <a:lnTo>
                  <a:pt x="2541120" y="11953"/>
                </a:lnTo>
                <a:lnTo>
                  <a:pt x="2535144" y="1810870"/>
                </a:lnTo>
                <a:lnTo>
                  <a:pt x="2714438" y="1804894"/>
                </a:lnTo>
                <a:lnTo>
                  <a:pt x="2720415" y="2139576"/>
                </a:lnTo>
                <a:lnTo>
                  <a:pt x="588028" y="2134814"/>
                </a:lnTo>
                <a:cubicBezTo>
                  <a:pt x="589616" y="1855507"/>
                  <a:pt x="591203" y="1576201"/>
                  <a:pt x="592791" y="1296894"/>
                </a:cubicBezTo>
                <a:lnTo>
                  <a:pt x="539003" y="1368612"/>
                </a:lnTo>
                <a:lnTo>
                  <a:pt x="473262" y="1398494"/>
                </a:lnTo>
                <a:lnTo>
                  <a:pt x="395567" y="1422400"/>
                </a:lnTo>
                <a:lnTo>
                  <a:pt x="335803" y="1422400"/>
                </a:lnTo>
                <a:lnTo>
                  <a:pt x="222250" y="1404470"/>
                </a:lnTo>
                <a:lnTo>
                  <a:pt x="126626" y="1338729"/>
                </a:lnTo>
                <a:lnTo>
                  <a:pt x="40621" y="1233488"/>
                </a:lnTo>
                <a:lnTo>
                  <a:pt x="0" y="1115172"/>
                </a:lnTo>
                <a:lnTo>
                  <a:pt x="25026" y="974164"/>
                </a:lnTo>
                <a:lnTo>
                  <a:pt x="58550" y="874992"/>
                </a:lnTo>
                <a:lnTo>
                  <a:pt x="127841" y="792535"/>
                </a:lnTo>
                <a:lnTo>
                  <a:pt x="240179" y="741082"/>
                </a:lnTo>
                <a:lnTo>
                  <a:pt x="371662" y="729129"/>
                </a:lnTo>
                <a:lnTo>
                  <a:pt x="491191" y="764988"/>
                </a:lnTo>
                <a:lnTo>
                  <a:pt x="550956" y="800847"/>
                </a:lnTo>
                <a:lnTo>
                  <a:pt x="592791" y="824753"/>
                </a:lnTo>
                <a:lnTo>
                  <a:pt x="604744" y="0"/>
                </a:lnTo>
                <a:close/>
              </a:path>
            </a:pathLst>
          </a:cu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10-6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</a:t>
            </a:r>
            <a:endParaRPr lang="ru-RU" sz="4000" dirty="0"/>
          </a:p>
        </p:txBody>
      </p:sp>
      <p:pic>
        <p:nvPicPr>
          <p:cNvPr id="11" name="Рисунок 10" descr="gnomiki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97918"/>
            <a:ext cx="1357322" cy="201084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572000" y="4357694"/>
            <a:ext cx="2714644" cy="2210212"/>
            <a:chOff x="785786" y="3000372"/>
            <a:chExt cx="3580927" cy="3353220"/>
          </a:xfrm>
        </p:grpSpPr>
        <p:sp>
          <p:nvSpPr>
            <p:cNvPr id="2" name="Полилиния 1"/>
            <p:cNvSpPr/>
            <p:nvPr/>
          </p:nvSpPr>
          <p:spPr>
            <a:xfrm>
              <a:off x="785786" y="3001214"/>
              <a:ext cx="2224998" cy="1748117"/>
            </a:xfrm>
            <a:custGeom>
              <a:avLst/>
              <a:gdLst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22494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36781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40424 w 2966664"/>
                <a:gd name="connsiteY15" fmla="*/ 1195294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77018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966664" h="2330823">
                  <a:moveTo>
                    <a:pt x="711200" y="0"/>
                  </a:moveTo>
                  <a:lnTo>
                    <a:pt x="1565835" y="5976"/>
                  </a:lnTo>
                  <a:lnTo>
                    <a:pt x="1553883" y="256988"/>
                  </a:lnTo>
                  <a:lnTo>
                    <a:pt x="1380565" y="251011"/>
                  </a:lnTo>
                  <a:lnTo>
                    <a:pt x="1386541" y="788894"/>
                  </a:lnTo>
                  <a:lnTo>
                    <a:pt x="2372659" y="5976"/>
                  </a:lnTo>
                  <a:lnTo>
                    <a:pt x="2378635" y="890494"/>
                  </a:lnTo>
                  <a:lnTo>
                    <a:pt x="2438400" y="830729"/>
                  </a:lnTo>
                  <a:lnTo>
                    <a:pt x="2522071" y="794870"/>
                  </a:lnTo>
                  <a:lnTo>
                    <a:pt x="2623671" y="782917"/>
                  </a:lnTo>
                  <a:lnTo>
                    <a:pt x="2725271" y="788894"/>
                  </a:lnTo>
                  <a:lnTo>
                    <a:pt x="2808941" y="836706"/>
                  </a:lnTo>
                  <a:lnTo>
                    <a:pt x="2874683" y="890494"/>
                  </a:lnTo>
                  <a:lnTo>
                    <a:pt x="2936781" y="974164"/>
                  </a:lnTo>
                  <a:lnTo>
                    <a:pt x="2966664" y="1081741"/>
                  </a:lnTo>
                  <a:lnTo>
                    <a:pt x="2954711" y="1200057"/>
                  </a:lnTo>
                  <a:lnTo>
                    <a:pt x="2940331" y="1255059"/>
                  </a:lnTo>
                  <a:lnTo>
                    <a:pt x="2877018" y="1350682"/>
                  </a:lnTo>
                  <a:lnTo>
                    <a:pt x="2773083" y="1416423"/>
                  </a:lnTo>
                  <a:lnTo>
                    <a:pt x="2695388" y="1446306"/>
                  </a:lnTo>
                  <a:lnTo>
                    <a:pt x="2617694" y="1458259"/>
                  </a:lnTo>
                  <a:lnTo>
                    <a:pt x="2510118" y="1434353"/>
                  </a:lnTo>
                  <a:lnTo>
                    <a:pt x="2408518" y="1392517"/>
                  </a:lnTo>
                  <a:lnTo>
                    <a:pt x="2378635" y="1362635"/>
                  </a:lnTo>
                  <a:lnTo>
                    <a:pt x="2366683" y="2324847"/>
                  </a:lnTo>
                  <a:lnTo>
                    <a:pt x="1661459" y="2324847"/>
                  </a:lnTo>
                  <a:lnTo>
                    <a:pt x="1715247" y="2235200"/>
                  </a:lnTo>
                  <a:lnTo>
                    <a:pt x="1751106" y="2121647"/>
                  </a:lnTo>
                  <a:lnTo>
                    <a:pt x="1751106" y="2037976"/>
                  </a:lnTo>
                  <a:lnTo>
                    <a:pt x="1715247" y="1936376"/>
                  </a:lnTo>
                  <a:lnTo>
                    <a:pt x="1673412" y="1870635"/>
                  </a:lnTo>
                  <a:lnTo>
                    <a:pt x="1607671" y="1816847"/>
                  </a:lnTo>
                  <a:lnTo>
                    <a:pt x="1529977" y="1763059"/>
                  </a:lnTo>
                  <a:lnTo>
                    <a:pt x="1428377" y="1745129"/>
                  </a:lnTo>
                  <a:lnTo>
                    <a:pt x="1350683" y="1751106"/>
                  </a:lnTo>
                  <a:lnTo>
                    <a:pt x="1261035" y="1780988"/>
                  </a:lnTo>
                  <a:lnTo>
                    <a:pt x="1189318" y="1816847"/>
                  </a:lnTo>
                  <a:lnTo>
                    <a:pt x="1135530" y="1882588"/>
                  </a:lnTo>
                  <a:lnTo>
                    <a:pt x="1075765" y="1978211"/>
                  </a:lnTo>
                  <a:lnTo>
                    <a:pt x="1057835" y="2103717"/>
                  </a:lnTo>
                  <a:lnTo>
                    <a:pt x="1087718" y="2205317"/>
                  </a:lnTo>
                  <a:lnTo>
                    <a:pt x="1135530" y="2283011"/>
                  </a:lnTo>
                  <a:lnTo>
                    <a:pt x="1171388" y="2330823"/>
                  </a:lnTo>
                  <a:lnTo>
                    <a:pt x="430306" y="2318870"/>
                  </a:lnTo>
                  <a:lnTo>
                    <a:pt x="430306" y="1912470"/>
                  </a:lnTo>
                  <a:lnTo>
                    <a:pt x="0" y="1906494"/>
                  </a:lnTo>
                  <a:lnTo>
                    <a:pt x="890494" y="1201270"/>
                  </a:lnTo>
                  <a:lnTo>
                    <a:pt x="890494" y="245035"/>
                  </a:lnTo>
                  <a:lnTo>
                    <a:pt x="717177" y="245035"/>
                  </a:lnTo>
                  <a:lnTo>
                    <a:pt x="711200" y="0"/>
                  </a:lnTo>
                  <a:close/>
                </a:path>
              </a:pathLst>
            </a:cu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олилиния 2"/>
            <p:cNvSpPr/>
            <p:nvPr/>
          </p:nvSpPr>
          <p:spPr>
            <a:xfrm>
              <a:off x="2577133" y="3000372"/>
              <a:ext cx="1789580" cy="2193622"/>
            </a:xfrm>
            <a:custGeom>
              <a:avLst/>
              <a:gdLst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2988 w 2366682"/>
                <a:gd name="connsiteY4" fmla="*/ 22949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65094 h 2922494"/>
                <a:gd name="connsiteX43" fmla="*/ 0 w 2366682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1942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194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64678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80659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17109 w 2386106"/>
                <a:gd name="connsiteY15" fmla="*/ 2877016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62106 w 2386106"/>
                <a:gd name="connsiteY16" fmla="*/ 2814917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59386 w 2386106"/>
                <a:gd name="connsiteY18" fmla="*/ 2696509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86106" h="2924829">
                  <a:moveTo>
                    <a:pt x="6724" y="0"/>
                  </a:moveTo>
                  <a:lnTo>
                    <a:pt x="2386106" y="1900517"/>
                  </a:lnTo>
                  <a:lnTo>
                    <a:pt x="1961777" y="1906494"/>
                  </a:lnTo>
                  <a:cubicBezTo>
                    <a:pt x="1959785" y="2047937"/>
                    <a:pt x="1957792" y="2189380"/>
                    <a:pt x="1955800" y="2330823"/>
                  </a:cubicBezTo>
                  <a:lnTo>
                    <a:pt x="1282887" y="2328301"/>
                  </a:lnTo>
                  <a:lnTo>
                    <a:pt x="1333127" y="2370231"/>
                  </a:lnTo>
                  <a:lnTo>
                    <a:pt x="1379724" y="2432423"/>
                  </a:lnTo>
                  <a:lnTo>
                    <a:pt x="1419132" y="2510117"/>
                  </a:lnTo>
                  <a:lnTo>
                    <a:pt x="1419132" y="2593788"/>
                  </a:lnTo>
                  <a:lnTo>
                    <a:pt x="1401202" y="2690625"/>
                  </a:lnTo>
                  <a:lnTo>
                    <a:pt x="1371321" y="2740865"/>
                  </a:lnTo>
                  <a:lnTo>
                    <a:pt x="1322295" y="2812583"/>
                  </a:lnTo>
                  <a:lnTo>
                    <a:pt x="1250577" y="2871134"/>
                  </a:lnTo>
                  <a:lnTo>
                    <a:pt x="1150191" y="2912969"/>
                  </a:lnTo>
                  <a:lnTo>
                    <a:pt x="1035424" y="2924829"/>
                  </a:lnTo>
                  <a:lnTo>
                    <a:pt x="917109" y="2877016"/>
                  </a:lnTo>
                  <a:lnTo>
                    <a:pt x="843056" y="2824442"/>
                  </a:lnTo>
                  <a:lnTo>
                    <a:pt x="800007" y="2774203"/>
                  </a:lnTo>
                  <a:lnTo>
                    <a:pt x="759386" y="2696509"/>
                  </a:lnTo>
                  <a:lnTo>
                    <a:pt x="740243" y="2604526"/>
                  </a:lnTo>
                  <a:cubicBezTo>
                    <a:pt x="739465" y="2583796"/>
                    <a:pt x="738686" y="2563065"/>
                    <a:pt x="737908" y="2542335"/>
                  </a:cubicBezTo>
                  <a:lnTo>
                    <a:pt x="759386" y="2449138"/>
                  </a:lnTo>
                  <a:lnTo>
                    <a:pt x="808318" y="2372659"/>
                  </a:lnTo>
                  <a:lnTo>
                    <a:pt x="844177" y="2318870"/>
                  </a:lnTo>
                  <a:lnTo>
                    <a:pt x="689162" y="2317376"/>
                  </a:lnTo>
                  <a:lnTo>
                    <a:pt x="374" y="2312894"/>
                  </a:lnTo>
                  <a:cubicBezTo>
                    <a:pt x="249" y="1993900"/>
                    <a:pt x="125" y="1674905"/>
                    <a:pt x="0" y="1355911"/>
                  </a:cubicBezTo>
                  <a:lnTo>
                    <a:pt x="109071" y="1422400"/>
                  </a:lnTo>
                  <a:lnTo>
                    <a:pt x="162859" y="1452282"/>
                  </a:lnTo>
                  <a:lnTo>
                    <a:pt x="270436" y="1464235"/>
                  </a:lnTo>
                  <a:lnTo>
                    <a:pt x="419848" y="1422400"/>
                  </a:lnTo>
                  <a:lnTo>
                    <a:pt x="491565" y="1374214"/>
                  </a:lnTo>
                  <a:lnTo>
                    <a:pt x="563283" y="1255059"/>
                  </a:lnTo>
                  <a:lnTo>
                    <a:pt x="586442" y="1159809"/>
                  </a:lnTo>
                  <a:lnTo>
                    <a:pt x="581212" y="1021976"/>
                  </a:lnTo>
                  <a:lnTo>
                    <a:pt x="539377" y="926353"/>
                  </a:lnTo>
                  <a:lnTo>
                    <a:pt x="473636" y="860611"/>
                  </a:lnTo>
                  <a:lnTo>
                    <a:pt x="389965" y="812800"/>
                  </a:lnTo>
                  <a:lnTo>
                    <a:pt x="294342" y="782917"/>
                  </a:lnTo>
                  <a:lnTo>
                    <a:pt x="204695" y="788894"/>
                  </a:lnTo>
                  <a:lnTo>
                    <a:pt x="103095" y="812800"/>
                  </a:lnTo>
                  <a:lnTo>
                    <a:pt x="31377" y="860611"/>
                  </a:lnTo>
                  <a:lnTo>
                    <a:pt x="6350" y="865094"/>
                  </a:lnTo>
                  <a:cubicBezTo>
                    <a:pt x="6475" y="576729"/>
                    <a:pt x="6599" y="288365"/>
                    <a:pt x="6724" y="0"/>
                  </a:cubicBezTo>
                  <a:close/>
                </a:path>
              </a:pathLst>
            </a:cu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976934" y="4314121"/>
              <a:ext cx="1600200" cy="2039471"/>
            </a:xfrm>
            <a:custGeom>
              <a:avLst/>
              <a:gdLst>
                <a:gd name="connsiteX0" fmla="*/ 19124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91248 w 2133600"/>
                <a:gd name="connsiteY43" fmla="*/ 573741 h 2719294"/>
                <a:gd name="connsiteX0" fmla="*/ 17219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72198 w 2133600"/>
                <a:gd name="connsiteY43" fmla="*/ 573741 h 2719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33600" h="2719294">
                  <a:moveTo>
                    <a:pt x="172198" y="573741"/>
                  </a:moveTo>
                  <a:lnTo>
                    <a:pt x="908424" y="567765"/>
                  </a:lnTo>
                  <a:lnTo>
                    <a:pt x="866589" y="490071"/>
                  </a:lnTo>
                  <a:lnTo>
                    <a:pt x="830730" y="418353"/>
                  </a:lnTo>
                  <a:lnTo>
                    <a:pt x="818777" y="334682"/>
                  </a:lnTo>
                  <a:lnTo>
                    <a:pt x="830730" y="227106"/>
                  </a:lnTo>
                  <a:lnTo>
                    <a:pt x="860612" y="161365"/>
                  </a:lnTo>
                  <a:lnTo>
                    <a:pt x="908424" y="95624"/>
                  </a:lnTo>
                  <a:lnTo>
                    <a:pt x="974165" y="47812"/>
                  </a:lnTo>
                  <a:lnTo>
                    <a:pt x="1063812" y="17930"/>
                  </a:lnTo>
                  <a:lnTo>
                    <a:pt x="1111624" y="0"/>
                  </a:lnTo>
                  <a:lnTo>
                    <a:pt x="1171389" y="0"/>
                  </a:lnTo>
                  <a:lnTo>
                    <a:pt x="1261036" y="17930"/>
                  </a:lnTo>
                  <a:lnTo>
                    <a:pt x="1356659" y="65741"/>
                  </a:lnTo>
                  <a:lnTo>
                    <a:pt x="1416424" y="113553"/>
                  </a:lnTo>
                  <a:lnTo>
                    <a:pt x="1446306" y="161365"/>
                  </a:lnTo>
                  <a:lnTo>
                    <a:pt x="1470212" y="209177"/>
                  </a:lnTo>
                  <a:lnTo>
                    <a:pt x="1500095" y="292847"/>
                  </a:lnTo>
                  <a:lnTo>
                    <a:pt x="1500095" y="382494"/>
                  </a:lnTo>
                  <a:lnTo>
                    <a:pt x="1482165" y="436282"/>
                  </a:lnTo>
                  <a:lnTo>
                    <a:pt x="1440330" y="513977"/>
                  </a:lnTo>
                  <a:lnTo>
                    <a:pt x="1374589" y="585694"/>
                  </a:lnTo>
                  <a:lnTo>
                    <a:pt x="2121648" y="579718"/>
                  </a:lnTo>
                  <a:lnTo>
                    <a:pt x="2121648" y="1392518"/>
                  </a:lnTo>
                  <a:lnTo>
                    <a:pt x="2049930" y="1344706"/>
                  </a:lnTo>
                  <a:lnTo>
                    <a:pt x="1954306" y="1308847"/>
                  </a:lnTo>
                  <a:lnTo>
                    <a:pt x="1840753" y="1308847"/>
                  </a:lnTo>
                  <a:lnTo>
                    <a:pt x="1763059" y="1332753"/>
                  </a:lnTo>
                  <a:lnTo>
                    <a:pt x="1679389" y="1368612"/>
                  </a:lnTo>
                  <a:lnTo>
                    <a:pt x="1607671" y="1452282"/>
                  </a:lnTo>
                  <a:lnTo>
                    <a:pt x="1559859" y="1565835"/>
                  </a:lnTo>
                  <a:lnTo>
                    <a:pt x="1541930" y="1685365"/>
                  </a:lnTo>
                  <a:lnTo>
                    <a:pt x="1571812" y="1792941"/>
                  </a:lnTo>
                  <a:lnTo>
                    <a:pt x="1631577" y="1888565"/>
                  </a:lnTo>
                  <a:lnTo>
                    <a:pt x="1709271" y="1948330"/>
                  </a:lnTo>
                  <a:lnTo>
                    <a:pt x="1810871" y="1984188"/>
                  </a:lnTo>
                  <a:lnTo>
                    <a:pt x="1924424" y="1984188"/>
                  </a:lnTo>
                  <a:lnTo>
                    <a:pt x="2055906" y="1960282"/>
                  </a:lnTo>
                  <a:lnTo>
                    <a:pt x="2133600" y="1894541"/>
                  </a:lnTo>
                  <a:lnTo>
                    <a:pt x="2121648" y="2713318"/>
                  </a:lnTo>
                  <a:lnTo>
                    <a:pt x="0" y="2719294"/>
                  </a:lnTo>
                  <a:lnTo>
                    <a:pt x="11953" y="2396565"/>
                  </a:lnTo>
                  <a:lnTo>
                    <a:pt x="191248" y="2390588"/>
                  </a:lnTo>
                  <a:lnTo>
                    <a:pt x="172198" y="573741"/>
                  </a:lnTo>
                  <a:close/>
                </a:path>
              </a:pathLst>
            </a:cu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2137024" y="4748910"/>
              <a:ext cx="2040311" cy="1604682"/>
            </a:xfrm>
            <a:custGeom>
              <a:avLst/>
              <a:gdLst>
                <a:gd name="connsiteX0" fmla="*/ 585694 w 2701365"/>
                <a:gd name="connsiteY0" fmla="*/ 0 h 2139576"/>
                <a:gd name="connsiteX1" fmla="*/ 1380565 w 2701365"/>
                <a:gd name="connsiteY1" fmla="*/ 5976 h 2139576"/>
                <a:gd name="connsiteX2" fmla="*/ 1332753 w 2701365"/>
                <a:gd name="connsiteY2" fmla="*/ 83670 h 2139576"/>
                <a:gd name="connsiteX3" fmla="*/ 1290917 w 2701365"/>
                <a:gd name="connsiteY3" fmla="*/ 197223 h 2139576"/>
                <a:gd name="connsiteX4" fmla="*/ 1296894 w 2701365"/>
                <a:gd name="connsiteY4" fmla="*/ 310776 h 2139576"/>
                <a:gd name="connsiteX5" fmla="*/ 1332753 w 2701365"/>
                <a:gd name="connsiteY5" fmla="*/ 412376 h 2139576"/>
                <a:gd name="connsiteX6" fmla="*/ 1416423 w 2701365"/>
                <a:gd name="connsiteY6" fmla="*/ 508000 h 2139576"/>
                <a:gd name="connsiteX7" fmla="*/ 1506070 w 2701365"/>
                <a:gd name="connsiteY7" fmla="*/ 573741 h 2139576"/>
                <a:gd name="connsiteX8" fmla="*/ 1631576 w 2701365"/>
                <a:gd name="connsiteY8" fmla="*/ 603623 h 2139576"/>
                <a:gd name="connsiteX9" fmla="*/ 1739153 w 2701365"/>
                <a:gd name="connsiteY9" fmla="*/ 579717 h 2139576"/>
                <a:gd name="connsiteX10" fmla="*/ 1840753 w 2701365"/>
                <a:gd name="connsiteY10" fmla="*/ 525929 h 2139576"/>
                <a:gd name="connsiteX11" fmla="*/ 1900517 w 2701365"/>
                <a:gd name="connsiteY11" fmla="*/ 472141 h 2139576"/>
                <a:gd name="connsiteX12" fmla="*/ 1954306 w 2701365"/>
                <a:gd name="connsiteY12" fmla="*/ 388470 h 2139576"/>
                <a:gd name="connsiteX13" fmla="*/ 1978212 w 2701365"/>
                <a:gd name="connsiteY13" fmla="*/ 292847 h 2139576"/>
                <a:gd name="connsiteX14" fmla="*/ 1972235 w 2701365"/>
                <a:gd name="connsiteY14" fmla="*/ 191247 h 2139576"/>
                <a:gd name="connsiteX15" fmla="*/ 1942353 w 2701365"/>
                <a:gd name="connsiteY15" fmla="*/ 101600 h 2139576"/>
                <a:gd name="connsiteX16" fmla="*/ 1888565 w 2701365"/>
                <a:gd name="connsiteY16" fmla="*/ 29882 h 2139576"/>
                <a:gd name="connsiteX17" fmla="*/ 1852706 w 2701365"/>
                <a:gd name="connsiteY17" fmla="*/ 5976 h 2139576"/>
                <a:gd name="connsiteX18" fmla="*/ 2522070 w 2701365"/>
                <a:gd name="connsiteY18" fmla="*/ 11953 h 2139576"/>
                <a:gd name="connsiteX19" fmla="*/ 2516094 w 2701365"/>
                <a:gd name="connsiteY19" fmla="*/ 1810870 h 2139576"/>
                <a:gd name="connsiteX20" fmla="*/ 2695388 w 2701365"/>
                <a:gd name="connsiteY20" fmla="*/ 1804894 h 2139576"/>
                <a:gd name="connsiteX21" fmla="*/ 2701365 w 2701365"/>
                <a:gd name="connsiteY21" fmla="*/ 2139576 h 2139576"/>
                <a:gd name="connsiteX22" fmla="*/ 573741 w 2701365"/>
                <a:gd name="connsiteY22" fmla="*/ 2139576 h 2139576"/>
                <a:gd name="connsiteX23" fmla="*/ 573741 w 2701365"/>
                <a:gd name="connsiteY23" fmla="*/ 1296894 h 2139576"/>
                <a:gd name="connsiteX24" fmla="*/ 519953 w 2701365"/>
                <a:gd name="connsiteY24" fmla="*/ 1368612 h 2139576"/>
                <a:gd name="connsiteX25" fmla="*/ 454212 w 2701365"/>
                <a:gd name="connsiteY25" fmla="*/ 1398494 h 2139576"/>
                <a:gd name="connsiteX26" fmla="*/ 376517 w 2701365"/>
                <a:gd name="connsiteY26" fmla="*/ 1422400 h 2139576"/>
                <a:gd name="connsiteX27" fmla="*/ 316753 w 2701365"/>
                <a:gd name="connsiteY27" fmla="*/ 1422400 h 2139576"/>
                <a:gd name="connsiteX28" fmla="*/ 203200 w 2701365"/>
                <a:gd name="connsiteY28" fmla="*/ 1404470 h 2139576"/>
                <a:gd name="connsiteX29" fmla="*/ 107576 w 2701365"/>
                <a:gd name="connsiteY29" fmla="*/ 1338729 h 2139576"/>
                <a:gd name="connsiteX30" fmla="*/ 35859 w 2701365"/>
                <a:gd name="connsiteY30" fmla="*/ 1219200 h 2139576"/>
                <a:gd name="connsiteX31" fmla="*/ 0 w 2701365"/>
                <a:gd name="connsiteY31" fmla="*/ 1105647 h 2139576"/>
                <a:gd name="connsiteX32" fmla="*/ 5976 w 2701365"/>
                <a:gd name="connsiteY32" fmla="*/ 974164 h 2139576"/>
                <a:gd name="connsiteX33" fmla="*/ 53788 w 2701365"/>
                <a:gd name="connsiteY33" fmla="*/ 884517 h 2139576"/>
                <a:gd name="connsiteX34" fmla="*/ 113553 w 2701365"/>
                <a:gd name="connsiteY34" fmla="*/ 806823 h 2139576"/>
                <a:gd name="connsiteX35" fmla="*/ 221129 w 2701365"/>
                <a:gd name="connsiteY35" fmla="*/ 741082 h 2139576"/>
                <a:gd name="connsiteX36" fmla="*/ 352612 w 2701365"/>
                <a:gd name="connsiteY36" fmla="*/ 729129 h 2139576"/>
                <a:gd name="connsiteX37" fmla="*/ 472141 w 2701365"/>
                <a:gd name="connsiteY37" fmla="*/ 764988 h 2139576"/>
                <a:gd name="connsiteX38" fmla="*/ 531906 w 2701365"/>
                <a:gd name="connsiteY38" fmla="*/ 800847 h 2139576"/>
                <a:gd name="connsiteX39" fmla="*/ 573741 w 2701365"/>
                <a:gd name="connsiteY39" fmla="*/ 824753 h 2139576"/>
                <a:gd name="connsiteX40" fmla="*/ 585694 w 270136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54909 w 2720415"/>
                <a:gd name="connsiteY30" fmla="*/ 1219200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20415" h="2139576">
                  <a:moveTo>
                    <a:pt x="604744" y="0"/>
                  </a:moveTo>
                  <a:lnTo>
                    <a:pt x="1399615" y="5976"/>
                  </a:lnTo>
                  <a:lnTo>
                    <a:pt x="1351803" y="83670"/>
                  </a:lnTo>
                  <a:lnTo>
                    <a:pt x="1309967" y="197223"/>
                  </a:lnTo>
                  <a:lnTo>
                    <a:pt x="1315944" y="310776"/>
                  </a:lnTo>
                  <a:lnTo>
                    <a:pt x="1351803" y="412376"/>
                  </a:lnTo>
                  <a:lnTo>
                    <a:pt x="1435473" y="508000"/>
                  </a:lnTo>
                  <a:lnTo>
                    <a:pt x="1525120" y="573741"/>
                  </a:lnTo>
                  <a:lnTo>
                    <a:pt x="1650626" y="603623"/>
                  </a:lnTo>
                  <a:lnTo>
                    <a:pt x="1758203" y="579717"/>
                  </a:lnTo>
                  <a:lnTo>
                    <a:pt x="1859803" y="525929"/>
                  </a:lnTo>
                  <a:lnTo>
                    <a:pt x="1919567" y="472141"/>
                  </a:lnTo>
                  <a:lnTo>
                    <a:pt x="1973356" y="388470"/>
                  </a:lnTo>
                  <a:lnTo>
                    <a:pt x="1997262" y="292847"/>
                  </a:lnTo>
                  <a:lnTo>
                    <a:pt x="1991285" y="191247"/>
                  </a:lnTo>
                  <a:lnTo>
                    <a:pt x="1961403" y="101600"/>
                  </a:lnTo>
                  <a:lnTo>
                    <a:pt x="1907615" y="29882"/>
                  </a:lnTo>
                  <a:lnTo>
                    <a:pt x="1871756" y="5976"/>
                  </a:lnTo>
                  <a:lnTo>
                    <a:pt x="2541120" y="11953"/>
                  </a:lnTo>
                  <a:lnTo>
                    <a:pt x="2535144" y="1810870"/>
                  </a:lnTo>
                  <a:lnTo>
                    <a:pt x="2714438" y="1804894"/>
                  </a:lnTo>
                  <a:lnTo>
                    <a:pt x="2720415" y="2139576"/>
                  </a:lnTo>
                  <a:lnTo>
                    <a:pt x="588028" y="2134814"/>
                  </a:lnTo>
                  <a:cubicBezTo>
                    <a:pt x="589616" y="1855507"/>
                    <a:pt x="591203" y="1576201"/>
                    <a:pt x="592791" y="1296894"/>
                  </a:cubicBezTo>
                  <a:lnTo>
                    <a:pt x="539003" y="1368612"/>
                  </a:lnTo>
                  <a:lnTo>
                    <a:pt x="473262" y="1398494"/>
                  </a:lnTo>
                  <a:lnTo>
                    <a:pt x="395567" y="1422400"/>
                  </a:lnTo>
                  <a:lnTo>
                    <a:pt x="335803" y="1422400"/>
                  </a:lnTo>
                  <a:lnTo>
                    <a:pt x="222250" y="1404470"/>
                  </a:lnTo>
                  <a:lnTo>
                    <a:pt x="126626" y="1338729"/>
                  </a:lnTo>
                  <a:lnTo>
                    <a:pt x="40621" y="1233488"/>
                  </a:lnTo>
                  <a:lnTo>
                    <a:pt x="0" y="1115172"/>
                  </a:lnTo>
                  <a:lnTo>
                    <a:pt x="25026" y="974164"/>
                  </a:lnTo>
                  <a:lnTo>
                    <a:pt x="58550" y="874992"/>
                  </a:lnTo>
                  <a:lnTo>
                    <a:pt x="127841" y="792535"/>
                  </a:lnTo>
                  <a:lnTo>
                    <a:pt x="240179" y="741082"/>
                  </a:lnTo>
                  <a:lnTo>
                    <a:pt x="371662" y="729129"/>
                  </a:lnTo>
                  <a:lnTo>
                    <a:pt x="491191" y="764988"/>
                  </a:lnTo>
                  <a:lnTo>
                    <a:pt x="550956" y="800847"/>
                  </a:lnTo>
                  <a:lnTo>
                    <a:pt x="592791" y="824753"/>
                  </a:lnTo>
                  <a:lnTo>
                    <a:pt x="604744" y="0"/>
                  </a:lnTo>
                  <a:close/>
                </a:path>
              </a:pathLst>
            </a:cu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" name="Рисунок 6" descr="gnomiki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4783676"/>
            <a:ext cx="1214446" cy="1799180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285720" y="1214422"/>
            <a:ext cx="2714644" cy="2143140"/>
            <a:chOff x="785786" y="3000372"/>
            <a:chExt cx="3580927" cy="3353220"/>
          </a:xfrm>
        </p:grpSpPr>
        <p:sp>
          <p:nvSpPr>
            <p:cNvPr id="8" name="Полилиния 7"/>
            <p:cNvSpPr/>
            <p:nvPr/>
          </p:nvSpPr>
          <p:spPr>
            <a:xfrm>
              <a:off x="785786" y="3001214"/>
              <a:ext cx="2224998" cy="1748117"/>
            </a:xfrm>
            <a:custGeom>
              <a:avLst/>
              <a:gdLst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22494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36781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40424 w 2966664"/>
                <a:gd name="connsiteY15" fmla="*/ 1195294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77018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966664" h="2330823">
                  <a:moveTo>
                    <a:pt x="711200" y="0"/>
                  </a:moveTo>
                  <a:lnTo>
                    <a:pt x="1565835" y="5976"/>
                  </a:lnTo>
                  <a:lnTo>
                    <a:pt x="1553883" y="256988"/>
                  </a:lnTo>
                  <a:lnTo>
                    <a:pt x="1380565" y="251011"/>
                  </a:lnTo>
                  <a:lnTo>
                    <a:pt x="1386541" y="788894"/>
                  </a:lnTo>
                  <a:lnTo>
                    <a:pt x="2372659" y="5976"/>
                  </a:lnTo>
                  <a:lnTo>
                    <a:pt x="2378635" y="890494"/>
                  </a:lnTo>
                  <a:lnTo>
                    <a:pt x="2438400" y="830729"/>
                  </a:lnTo>
                  <a:lnTo>
                    <a:pt x="2522071" y="794870"/>
                  </a:lnTo>
                  <a:lnTo>
                    <a:pt x="2623671" y="782917"/>
                  </a:lnTo>
                  <a:lnTo>
                    <a:pt x="2725271" y="788894"/>
                  </a:lnTo>
                  <a:lnTo>
                    <a:pt x="2808941" y="836706"/>
                  </a:lnTo>
                  <a:lnTo>
                    <a:pt x="2874683" y="890494"/>
                  </a:lnTo>
                  <a:lnTo>
                    <a:pt x="2936781" y="974164"/>
                  </a:lnTo>
                  <a:lnTo>
                    <a:pt x="2966664" y="1081741"/>
                  </a:lnTo>
                  <a:lnTo>
                    <a:pt x="2954711" y="1200057"/>
                  </a:lnTo>
                  <a:lnTo>
                    <a:pt x="2940331" y="1255059"/>
                  </a:lnTo>
                  <a:lnTo>
                    <a:pt x="2877018" y="1350682"/>
                  </a:lnTo>
                  <a:lnTo>
                    <a:pt x="2773083" y="1416423"/>
                  </a:lnTo>
                  <a:lnTo>
                    <a:pt x="2695388" y="1446306"/>
                  </a:lnTo>
                  <a:lnTo>
                    <a:pt x="2617694" y="1458259"/>
                  </a:lnTo>
                  <a:lnTo>
                    <a:pt x="2510118" y="1434353"/>
                  </a:lnTo>
                  <a:lnTo>
                    <a:pt x="2408518" y="1392517"/>
                  </a:lnTo>
                  <a:lnTo>
                    <a:pt x="2378635" y="1362635"/>
                  </a:lnTo>
                  <a:lnTo>
                    <a:pt x="2366683" y="2324847"/>
                  </a:lnTo>
                  <a:lnTo>
                    <a:pt x="1661459" y="2324847"/>
                  </a:lnTo>
                  <a:lnTo>
                    <a:pt x="1715247" y="2235200"/>
                  </a:lnTo>
                  <a:lnTo>
                    <a:pt x="1751106" y="2121647"/>
                  </a:lnTo>
                  <a:lnTo>
                    <a:pt x="1751106" y="2037976"/>
                  </a:lnTo>
                  <a:lnTo>
                    <a:pt x="1715247" y="1936376"/>
                  </a:lnTo>
                  <a:lnTo>
                    <a:pt x="1673412" y="1870635"/>
                  </a:lnTo>
                  <a:lnTo>
                    <a:pt x="1607671" y="1816847"/>
                  </a:lnTo>
                  <a:lnTo>
                    <a:pt x="1529977" y="1763059"/>
                  </a:lnTo>
                  <a:lnTo>
                    <a:pt x="1428377" y="1745129"/>
                  </a:lnTo>
                  <a:lnTo>
                    <a:pt x="1350683" y="1751106"/>
                  </a:lnTo>
                  <a:lnTo>
                    <a:pt x="1261035" y="1780988"/>
                  </a:lnTo>
                  <a:lnTo>
                    <a:pt x="1189318" y="1816847"/>
                  </a:lnTo>
                  <a:lnTo>
                    <a:pt x="1135530" y="1882588"/>
                  </a:lnTo>
                  <a:lnTo>
                    <a:pt x="1075765" y="1978211"/>
                  </a:lnTo>
                  <a:lnTo>
                    <a:pt x="1057835" y="2103717"/>
                  </a:lnTo>
                  <a:lnTo>
                    <a:pt x="1087718" y="2205317"/>
                  </a:lnTo>
                  <a:lnTo>
                    <a:pt x="1135530" y="2283011"/>
                  </a:lnTo>
                  <a:lnTo>
                    <a:pt x="1171388" y="2330823"/>
                  </a:lnTo>
                  <a:lnTo>
                    <a:pt x="430306" y="2318870"/>
                  </a:lnTo>
                  <a:lnTo>
                    <a:pt x="430306" y="1912470"/>
                  </a:lnTo>
                  <a:lnTo>
                    <a:pt x="0" y="1906494"/>
                  </a:lnTo>
                  <a:lnTo>
                    <a:pt x="890494" y="1201270"/>
                  </a:lnTo>
                  <a:lnTo>
                    <a:pt x="890494" y="245035"/>
                  </a:lnTo>
                  <a:lnTo>
                    <a:pt x="717177" y="245035"/>
                  </a:lnTo>
                  <a:lnTo>
                    <a:pt x="711200" y="0"/>
                  </a:lnTo>
                  <a:close/>
                </a:path>
              </a:pathLst>
            </a:custGeom>
            <a:blipFill>
              <a:blip r:embed="rId4" cstate="print"/>
              <a:tile tx="0" ty="0" sx="100000" sy="100000" flip="none" algn="tl"/>
            </a:blip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577133" y="3000372"/>
              <a:ext cx="1789580" cy="2193622"/>
            </a:xfrm>
            <a:custGeom>
              <a:avLst/>
              <a:gdLst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2988 w 2366682"/>
                <a:gd name="connsiteY4" fmla="*/ 22949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65094 h 2922494"/>
                <a:gd name="connsiteX43" fmla="*/ 0 w 2366682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1942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194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64678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80659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17109 w 2386106"/>
                <a:gd name="connsiteY15" fmla="*/ 2877016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62106 w 2386106"/>
                <a:gd name="connsiteY16" fmla="*/ 2814917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59386 w 2386106"/>
                <a:gd name="connsiteY18" fmla="*/ 2696509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86106" h="2924829">
                  <a:moveTo>
                    <a:pt x="6724" y="0"/>
                  </a:moveTo>
                  <a:lnTo>
                    <a:pt x="2386106" y="1900517"/>
                  </a:lnTo>
                  <a:lnTo>
                    <a:pt x="1961777" y="1906494"/>
                  </a:lnTo>
                  <a:cubicBezTo>
                    <a:pt x="1959785" y="2047937"/>
                    <a:pt x="1957792" y="2189380"/>
                    <a:pt x="1955800" y="2330823"/>
                  </a:cubicBezTo>
                  <a:lnTo>
                    <a:pt x="1282887" y="2328301"/>
                  </a:lnTo>
                  <a:lnTo>
                    <a:pt x="1333127" y="2370231"/>
                  </a:lnTo>
                  <a:lnTo>
                    <a:pt x="1379724" y="2432423"/>
                  </a:lnTo>
                  <a:lnTo>
                    <a:pt x="1419132" y="2510117"/>
                  </a:lnTo>
                  <a:lnTo>
                    <a:pt x="1419132" y="2593788"/>
                  </a:lnTo>
                  <a:lnTo>
                    <a:pt x="1401202" y="2690625"/>
                  </a:lnTo>
                  <a:lnTo>
                    <a:pt x="1371321" y="2740865"/>
                  </a:lnTo>
                  <a:lnTo>
                    <a:pt x="1322295" y="2812583"/>
                  </a:lnTo>
                  <a:lnTo>
                    <a:pt x="1250577" y="2871134"/>
                  </a:lnTo>
                  <a:lnTo>
                    <a:pt x="1150191" y="2912969"/>
                  </a:lnTo>
                  <a:lnTo>
                    <a:pt x="1035424" y="2924829"/>
                  </a:lnTo>
                  <a:lnTo>
                    <a:pt x="917109" y="2877016"/>
                  </a:lnTo>
                  <a:lnTo>
                    <a:pt x="843056" y="2824442"/>
                  </a:lnTo>
                  <a:lnTo>
                    <a:pt x="800007" y="2774203"/>
                  </a:lnTo>
                  <a:lnTo>
                    <a:pt x="759386" y="2696509"/>
                  </a:lnTo>
                  <a:lnTo>
                    <a:pt x="740243" y="2604526"/>
                  </a:lnTo>
                  <a:cubicBezTo>
                    <a:pt x="739465" y="2583796"/>
                    <a:pt x="738686" y="2563065"/>
                    <a:pt x="737908" y="2542335"/>
                  </a:cubicBezTo>
                  <a:lnTo>
                    <a:pt x="759386" y="2449138"/>
                  </a:lnTo>
                  <a:lnTo>
                    <a:pt x="808318" y="2372659"/>
                  </a:lnTo>
                  <a:lnTo>
                    <a:pt x="844177" y="2318870"/>
                  </a:lnTo>
                  <a:lnTo>
                    <a:pt x="689162" y="2317376"/>
                  </a:lnTo>
                  <a:lnTo>
                    <a:pt x="374" y="2312894"/>
                  </a:lnTo>
                  <a:cubicBezTo>
                    <a:pt x="249" y="1993900"/>
                    <a:pt x="125" y="1674905"/>
                    <a:pt x="0" y="1355911"/>
                  </a:cubicBezTo>
                  <a:lnTo>
                    <a:pt x="109071" y="1422400"/>
                  </a:lnTo>
                  <a:lnTo>
                    <a:pt x="162859" y="1452282"/>
                  </a:lnTo>
                  <a:lnTo>
                    <a:pt x="270436" y="1464235"/>
                  </a:lnTo>
                  <a:lnTo>
                    <a:pt x="419848" y="1422400"/>
                  </a:lnTo>
                  <a:lnTo>
                    <a:pt x="491565" y="1374214"/>
                  </a:lnTo>
                  <a:lnTo>
                    <a:pt x="563283" y="1255059"/>
                  </a:lnTo>
                  <a:lnTo>
                    <a:pt x="586442" y="1159809"/>
                  </a:lnTo>
                  <a:lnTo>
                    <a:pt x="581212" y="1021976"/>
                  </a:lnTo>
                  <a:lnTo>
                    <a:pt x="539377" y="926353"/>
                  </a:lnTo>
                  <a:lnTo>
                    <a:pt x="473636" y="860611"/>
                  </a:lnTo>
                  <a:lnTo>
                    <a:pt x="389965" y="812800"/>
                  </a:lnTo>
                  <a:lnTo>
                    <a:pt x="294342" y="782917"/>
                  </a:lnTo>
                  <a:lnTo>
                    <a:pt x="204695" y="788894"/>
                  </a:lnTo>
                  <a:lnTo>
                    <a:pt x="103095" y="812800"/>
                  </a:lnTo>
                  <a:lnTo>
                    <a:pt x="31377" y="860611"/>
                  </a:lnTo>
                  <a:lnTo>
                    <a:pt x="6350" y="865094"/>
                  </a:lnTo>
                  <a:cubicBezTo>
                    <a:pt x="6475" y="576729"/>
                    <a:pt x="6599" y="288365"/>
                    <a:pt x="6724" y="0"/>
                  </a:cubicBez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976934" y="4314121"/>
              <a:ext cx="1600200" cy="2039471"/>
            </a:xfrm>
            <a:custGeom>
              <a:avLst/>
              <a:gdLst>
                <a:gd name="connsiteX0" fmla="*/ 19124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91248 w 2133600"/>
                <a:gd name="connsiteY43" fmla="*/ 573741 h 2719294"/>
                <a:gd name="connsiteX0" fmla="*/ 17219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72198 w 2133600"/>
                <a:gd name="connsiteY43" fmla="*/ 573741 h 2719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33600" h="2719294">
                  <a:moveTo>
                    <a:pt x="172198" y="573741"/>
                  </a:moveTo>
                  <a:lnTo>
                    <a:pt x="908424" y="567765"/>
                  </a:lnTo>
                  <a:lnTo>
                    <a:pt x="866589" y="490071"/>
                  </a:lnTo>
                  <a:lnTo>
                    <a:pt x="830730" y="418353"/>
                  </a:lnTo>
                  <a:lnTo>
                    <a:pt x="818777" y="334682"/>
                  </a:lnTo>
                  <a:lnTo>
                    <a:pt x="830730" y="227106"/>
                  </a:lnTo>
                  <a:lnTo>
                    <a:pt x="860612" y="161365"/>
                  </a:lnTo>
                  <a:lnTo>
                    <a:pt x="908424" y="95624"/>
                  </a:lnTo>
                  <a:lnTo>
                    <a:pt x="974165" y="47812"/>
                  </a:lnTo>
                  <a:lnTo>
                    <a:pt x="1063812" y="17930"/>
                  </a:lnTo>
                  <a:lnTo>
                    <a:pt x="1111624" y="0"/>
                  </a:lnTo>
                  <a:lnTo>
                    <a:pt x="1171389" y="0"/>
                  </a:lnTo>
                  <a:lnTo>
                    <a:pt x="1261036" y="17930"/>
                  </a:lnTo>
                  <a:lnTo>
                    <a:pt x="1356659" y="65741"/>
                  </a:lnTo>
                  <a:lnTo>
                    <a:pt x="1416424" y="113553"/>
                  </a:lnTo>
                  <a:lnTo>
                    <a:pt x="1446306" y="161365"/>
                  </a:lnTo>
                  <a:lnTo>
                    <a:pt x="1470212" y="209177"/>
                  </a:lnTo>
                  <a:lnTo>
                    <a:pt x="1500095" y="292847"/>
                  </a:lnTo>
                  <a:lnTo>
                    <a:pt x="1500095" y="382494"/>
                  </a:lnTo>
                  <a:lnTo>
                    <a:pt x="1482165" y="436282"/>
                  </a:lnTo>
                  <a:lnTo>
                    <a:pt x="1440330" y="513977"/>
                  </a:lnTo>
                  <a:lnTo>
                    <a:pt x="1374589" y="585694"/>
                  </a:lnTo>
                  <a:lnTo>
                    <a:pt x="2121648" y="579718"/>
                  </a:lnTo>
                  <a:lnTo>
                    <a:pt x="2121648" y="1392518"/>
                  </a:lnTo>
                  <a:lnTo>
                    <a:pt x="2049930" y="1344706"/>
                  </a:lnTo>
                  <a:lnTo>
                    <a:pt x="1954306" y="1308847"/>
                  </a:lnTo>
                  <a:lnTo>
                    <a:pt x="1840753" y="1308847"/>
                  </a:lnTo>
                  <a:lnTo>
                    <a:pt x="1763059" y="1332753"/>
                  </a:lnTo>
                  <a:lnTo>
                    <a:pt x="1679389" y="1368612"/>
                  </a:lnTo>
                  <a:lnTo>
                    <a:pt x="1607671" y="1452282"/>
                  </a:lnTo>
                  <a:lnTo>
                    <a:pt x="1559859" y="1565835"/>
                  </a:lnTo>
                  <a:lnTo>
                    <a:pt x="1541930" y="1685365"/>
                  </a:lnTo>
                  <a:lnTo>
                    <a:pt x="1571812" y="1792941"/>
                  </a:lnTo>
                  <a:lnTo>
                    <a:pt x="1631577" y="1888565"/>
                  </a:lnTo>
                  <a:lnTo>
                    <a:pt x="1709271" y="1948330"/>
                  </a:lnTo>
                  <a:lnTo>
                    <a:pt x="1810871" y="1984188"/>
                  </a:lnTo>
                  <a:lnTo>
                    <a:pt x="1924424" y="1984188"/>
                  </a:lnTo>
                  <a:lnTo>
                    <a:pt x="2055906" y="1960282"/>
                  </a:lnTo>
                  <a:lnTo>
                    <a:pt x="2133600" y="1894541"/>
                  </a:lnTo>
                  <a:lnTo>
                    <a:pt x="2121648" y="2713318"/>
                  </a:lnTo>
                  <a:lnTo>
                    <a:pt x="0" y="2719294"/>
                  </a:lnTo>
                  <a:lnTo>
                    <a:pt x="11953" y="2396565"/>
                  </a:lnTo>
                  <a:lnTo>
                    <a:pt x="191248" y="2390588"/>
                  </a:lnTo>
                  <a:lnTo>
                    <a:pt x="172198" y="573741"/>
                  </a:lnTo>
                  <a:close/>
                </a:path>
              </a:pathLst>
            </a:custGeom>
            <a:blipFill>
              <a:blip r:embed="rId6" cstate="print"/>
              <a:tile tx="0" ty="0" sx="100000" sy="100000" flip="none" algn="tl"/>
            </a:blip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137024" y="4748910"/>
              <a:ext cx="2040311" cy="1604682"/>
            </a:xfrm>
            <a:custGeom>
              <a:avLst/>
              <a:gdLst>
                <a:gd name="connsiteX0" fmla="*/ 585694 w 2701365"/>
                <a:gd name="connsiteY0" fmla="*/ 0 h 2139576"/>
                <a:gd name="connsiteX1" fmla="*/ 1380565 w 2701365"/>
                <a:gd name="connsiteY1" fmla="*/ 5976 h 2139576"/>
                <a:gd name="connsiteX2" fmla="*/ 1332753 w 2701365"/>
                <a:gd name="connsiteY2" fmla="*/ 83670 h 2139576"/>
                <a:gd name="connsiteX3" fmla="*/ 1290917 w 2701365"/>
                <a:gd name="connsiteY3" fmla="*/ 197223 h 2139576"/>
                <a:gd name="connsiteX4" fmla="*/ 1296894 w 2701365"/>
                <a:gd name="connsiteY4" fmla="*/ 310776 h 2139576"/>
                <a:gd name="connsiteX5" fmla="*/ 1332753 w 2701365"/>
                <a:gd name="connsiteY5" fmla="*/ 412376 h 2139576"/>
                <a:gd name="connsiteX6" fmla="*/ 1416423 w 2701365"/>
                <a:gd name="connsiteY6" fmla="*/ 508000 h 2139576"/>
                <a:gd name="connsiteX7" fmla="*/ 1506070 w 2701365"/>
                <a:gd name="connsiteY7" fmla="*/ 573741 h 2139576"/>
                <a:gd name="connsiteX8" fmla="*/ 1631576 w 2701365"/>
                <a:gd name="connsiteY8" fmla="*/ 603623 h 2139576"/>
                <a:gd name="connsiteX9" fmla="*/ 1739153 w 2701365"/>
                <a:gd name="connsiteY9" fmla="*/ 579717 h 2139576"/>
                <a:gd name="connsiteX10" fmla="*/ 1840753 w 2701365"/>
                <a:gd name="connsiteY10" fmla="*/ 525929 h 2139576"/>
                <a:gd name="connsiteX11" fmla="*/ 1900517 w 2701365"/>
                <a:gd name="connsiteY11" fmla="*/ 472141 h 2139576"/>
                <a:gd name="connsiteX12" fmla="*/ 1954306 w 2701365"/>
                <a:gd name="connsiteY12" fmla="*/ 388470 h 2139576"/>
                <a:gd name="connsiteX13" fmla="*/ 1978212 w 2701365"/>
                <a:gd name="connsiteY13" fmla="*/ 292847 h 2139576"/>
                <a:gd name="connsiteX14" fmla="*/ 1972235 w 2701365"/>
                <a:gd name="connsiteY14" fmla="*/ 191247 h 2139576"/>
                <a:gd name="connsiteX15" fmla="*/ 1942353 w 2701365"/>
                <a:gd name="connsiteY15" fmla="*/ 101600 h 2139576"/>
                <a:gd name="connsiteX16" fmla="*/ 1888565 w 2701365"/>
                <a:gd name="connsiteY16" fmla="*/ 29882 h 2139576"/>
                <a:gd name="connsiteX17" fmla="*/ 1852706 w 2701365"/>
                <a:gd name="connsiteY17" fmla="*/ 5976 h 2139576"/>
                <a:gd name="connsiteX18" fmla="*/ 2522070 w 2701365"/>
                <a:gd name="connsiteY18" fmla="*/ 11953 h 2139576"/>
                <a:gd name="connsiteX19" fmla="*/ 2516094 w 2701365"/>
                <a:gd name="connsiteY19" fmla="*/ 1810870 h 2139576"/>
                <a:gd name="connsiteX20" fmla="*/ 2695388 w 2701365"/>
                <a:gd name="connsiteY20" fmla="*/ 1804894 h 2139576"/>
                <a:gd name="connsiteX21" fmla="*/ 2701365 w 2701365"/>
                <a:gd name="connsiteY21" fmla="*/ 2139576 h 2139576"/>
                <a:gd name="connsiteX22" fmla="*/ 573741 w 2701365"/>
                <a:gd name="connsiteY22" fmla="*/ 2139576 h 2139576"/>
                <a:gd name="connsiteX23" fmla="*/ 573741 w 2701365"/>
                <a:gd name="connsiteY23" fmla="*/ 1296894 h 2139576"/>
                <a:gd name="connsiteX24" fmla="*/ 519953 w 2701365"/>
                <a:gd name="connsiteY24" fmla="*/ 1368612 h 2139576"/>
                <a:gd name="connsiteX25" fmla="*/ 454212 w 2701365"/>
                <a:gd name="connsiteY25" fmla="*/ 1398494 h 2139576"/>
                <a:gd name="connsiteX26" fmla="*/ 376517 w 2701365"/>
                <a:gd name="connsiteY26" fmla="*/ 1422400 h 2139576"/>
                <a:gd name="connsiteX27" fmla="*/ 316753 w 2701365"/>
                <a:gd name="connsiteY27" fmla="*/ 1422400 h 2139576"/>
                <a:gd name="connsiteX28" fmla="*/ 203200 w 2701365"/>
                <a:gd name="connsiteY28" fmla="*/ 1404470 h 2139576"/>
                <a:gd name="connsiteX29" fmla="*/ 107576 w 2701365"/>
                <a:gd name="connsiteY29" fmla="*/ 1338729 h 2139576"/>
                <a:gd name="connsiteX30" fmla="*/ 35859 w 2701365"/>
                <a:gd name="connsiteY30" fmla="*/ 1219200 h 2139576"/>
                <a:gd name="connsiteX31" fmla="*/ 0 w 2701365"/>
                <a:gd name="connsiteY31" fmla="*/ 1105647 h 2139576"/>
                <a:gd name="connsiteX32" fmla="*/ 5976 w 2701365"/>
                <a:gd name="connsiteY32" fmla="*/ 974164 h 2139576"/>
                <a:gd name="connsiteX33" fmla="*/ 53788 w 2701365"/>
                <a:gd name="connsiteY33" fmla="*/ 884517 h 2139576"/>
                <a:gd name="connsiteX34" fmla="*/ 113553 w 2701365"/>
                <a:gd name="connsiteY34" fmla="*/ 806823 h 2139576"/>
                <a:gd name="connsiteX35" fmla="*/ 221129 w 2701365"/>
                <a:gd name="connsiteY35" fmla="*/ 741082 h 2139576"/>
                <a:gd name="connsiteX36" fmla="*/ 352612 w 2701365"/>
                <a:gd name="connsiteY36" fmla="*/ 729129 h 2139576"/>
                <a:gd name="connsiteX37" fmla="*/ 472141 w 2701365"/>
                <a:gd name="connsiteY37" fmla="*/ 764988 h 2139576"/>
                <a:gd name="connsiteX38" fmla="*/ 531906 w 2701365"/>
                <a:gd name="connsiteY38" fmla="*/ 800847 h 2139576"/>
                <a:gd name="connsiteX39" fmla="*/ 573741 w 2701365"/>
                <a:gd name="connsiteY39" fmla="*/ 824753 h 2139576"/>
                <a:gd name="connsiteX40" fmla="*/ 585694 w 270136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54909 w 2720415"/>
                <a:gd name="connsiteY30" fmla="*/ 1219200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20415" h="2139576">
                  <a:moveTo>
                    <a:pt x="604744" y="0"/>
                  </a:moveTo>
                  <a:lnTo>
                    <a:pt x="1399615" y="5976"/>
                  </a:lnTo>
                  <a:lnTo>
                    <a:pt x="1351803" y="83670"/>
                  </a:lnTo>
                  <a:lnTo>
                    <a:pt x="1309967" y="197223"/>
                  </a:lnTo>
                  <a:lnTo>
                    <a:pt x="1315944" y="310776"/>
                  </a:lnTo>
                  <a:lnTo>
                    <a:pt x="1351803" y="412376"/>
                  </a:lnTo>
                  <a:lnTo>
                    <a:pt x="1435473" y="508000"/>
                  </a:lnTo>
                  <a:lnTo>
                    <a:pt x="1525120" y="573741"/>
                  </a:lnTo>
                  <a:lnTo>
                    <a:pt x="1650626" y="603623"/>
                  </a:lnTo>
                  <a:lnTo>
                    <a:pt x="1758203" y="579717"/>
                  </a:lnTo>
                  <a:lnTo>
                    <a:pt x="1859803" y="525929"/>
                  </a:lnTo>
                  <a:lnTo>
                    <a:pt x="1919567" y="472141"/>
                  </a:lnTo>
                  <a:lnTo>
                    <a:pt x="1973356" y="388470"/>
                  </a:lnTo>
                  <a:lnTo>
                    <a:pt x="1997262" y="292847"/>
                  </a:lnTo>
                  <a:lnTo>
                    <a:pt x="1991285" y="191247"/>
                  </a:lnTo>
                  <a:lnTo>
                    <a:pt x="1961403" y="101600"/>
                  </a:lnTo>
                  <a:lnTo>
                    <a:pt x="1907615" y="29882"/>
                  </a:lnTo>
                  <a:lnTo>
                    <a:pt x="1871756" y="5976"/>
                  </a:lnTo>
                  <a:lnTo>
                    <a:pt x="2541120" y="11953"/>
                  </a:lnTo>
                  <a:lnTo>
                    <a:pt x="2535144" y="1810870"/>
                  </a:lnTo>
                  <a:lnTo>
                    <a:pt x="2714438" y="1804894"/>
                  </a:lnTo>
                  <a:lnTo>
                    <a:pt x="2720415" y="2139576"/>
                  </a:lnTo>
                  <a:lnTo>
                    <a:pt x="588028" y="2134814"/>
                  </a:lnTo>
                  <a:cubicBezTo>
                    <a:pt x="589616" y="1855507"/>
                    <a:pt x="591203" y="1576201"/>
                    <a:pt x="592791" y="1296894"/>
                  </a:cubicBezTo>
                  <a:lnTo>
                    <a:pt x="539003" y="1368612"/>
                  </a:lnTo>
                  <a:lnTo>
                    <a:pt x="473262" y="1398494"/>
                  </a:lnTo>
                  <a:lnTo>
                    <a:pt x="395567" y="1422400"/>
                  </a:lnTo>
                  <a:lnTo>
                    <a:pt x="335803" y="1422400"/>
                  </a:lnTo>
                  <a:lnTo>
                    <a:pt x="222250" y="1404470"/>
                  </a:lnTo>
                  <a:lnTo>
                    <a:pt x="126626" y="1338729"/>
                  </a:lnTo>
                  <a:lnTo>
                    <a:pt x="40621" y="1233488"/>
                  </a:lnTo>
                  <a:lnTo>
                    <a:pt x="0" y="1115172"/>
                  </a:lnTo>
                  <a:lnTo>
                    <a:pt x="25026" y="974164"/>
                  </a:lnTo>
                  <a:lnTo>
                    <a:pt x="58550" y="874992"/>
                  </a:lnTo>
                  <a:lnTo>
                    <a:pt x="127841" y="792535"/>
                  </a:lnTo>
                  <a:lnTo>
                    <a:pt x="240179" y="741082"/>
                  </a:lnTo>
                  <a:lnTo>
                    <a:pt x="371662" y="729129"/>
                  </a:lnTo>
                  <a:lnTo>
                    <a:pt x="491191" y="764988"/>
                  </a:lnTo>
                  <a:lnTo>
                    <a:pt x="550956" y="800847"/>
                  </a:lnTo>
                  <a:lnTo>
                    <a:pt x="592791" y="824753"/>
                  </a:lnTo>
                  <a:lnTo>
                    <a:pt x="604744" y="0"/>
                  </a:lnTo>
                  <a:close/>
                </a:path>
              </a:pathLst>
            </a:custGeom>
            <a:blipFill>
              <a:blip r:embed="rId7" cstate="print"/>
              <a:tile tx="0" ty="0" sx="100000" sy="100000" flip="none" algn="tl"/>
            </a:blip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3" name="Рисунок 12" descr="1202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28926" y="2143116"/>
            <a:ext cx="1428760" cy="1428760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285720" y="4357694"/>
            <a:ext cx="2714644" cy="2210212"/>
            <a:chOff x="737514" y="2972507"/>
            <a:chExt cx="3580927" cy="3353220"/>
          </a:xfrm>
        </p:grpSpPr>
        <p:sp>
          <p:nvSpPr>
            <p:cNvPr id="14" name="Полилиния 13"/>
            <p:cNvSpPr/>
            <p:nvPr/>
          </p:nvSpPr>
          <p:spPr>
            <a:xfrm>
              <a:off x="737514" y="2973349"/>
              <a:ext cx="2224998" cy="1748117"/>
            </a:xfrm>
            <a:custGeom>
              <a:avLst/>
              <a:gdLst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22494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36781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40424 w 2966664"/>
                <a:gd name="connsiteY15" fmla="*/ 1195294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77018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966664" h="2330823">
                  <a:moveTo>
                    <a:pt x="711200" y="0"/>
                  </a:moveTo>
                  <a:lnTo>
                    <a:pt x="1565835" y="5976"/>
                  </a:lnTo>
                  <a:lnTo>
                    <a:pt x="1553883" y="256988"/>
                  </a:lnTo>
                  <a:lnTo>
                    <a:pt x="1380565" y="251011"/>
                  </a:lnTo>
                  <a:lnTo>
                    <a:pt x="1386541" y="788894"/>
                  </a:lnTo>
                  <a:lnTo>
                    <a:pt x="2372659" y="5976"/>
                  </a:lnTo>
                  <a:lnTo>
                    <a:pt x="2378635" y="890494"/>
                  </a:lnTo>
                  <a:lnTo>
                    <a:pt x="2438400" y="830729"/>
                  </a:lnTo>
                  <a:lnTo>
                    <a:pt x="2522071" y="794870"/>
                  </a:lnTo>
                  <a:lnTo>
                    <a:pt x="2623671" y="782917"/>
                  </a:lnTo>
                  <a:lnTo>
                    <a:pt x="2725271" y="788894"/>
                  </a:lnTo>
                  <a:lnTo>
                    <a:pt x="2808941" y="836706"/>
                  </a:lnTo>
                  <a:lnTo>
                    <a:pt x="2874683" y="890494"/>
                  </a:lnTo>
                  <a:lnTo>
                    <a:pt x="2936781" y="974164"/>
                  </a:lnTo>
                  <a:lnTo>
                    <a:pt x="2966664" y="1081741"/>
                  </a:lnTo>
                  <a:lnTo>
                    <a:pt x="2954711" y="1200057"/>
                  </a:lnTo>
                  <a:lnTo>
                    <a:pt x="2940331" y="1255059"/>
                  </a:lnTo>
                  <a:lnTo>
                    <a:pt x="2877018" y="1350682"/>
                  </a:lnTo>
                  <a:lnTo>
                    <a:pt x="2773083" y="1416423"/>
                  </a:lnTo>
                  <a:lnTo>
                    <a:pt x="2695388" y="1446306"/>
                  </a:lnTo>
                  <a:lnTo>
                    <a:pt x="2617694" y="1458259"/>
                  </a:lnTo>
                  <a:lnTo>
                    <a:pt x="2510118" y="1434353"/>
                  </a:lnTo>
                  <a:lnTo>
                    <a:pt x="2408518" y="1392517"/>
                  </a:lnTo>
                  <a:lnTo>
                    <a:pt x="2378635" y="1362635"/>
                  </a:lnTo>
                  <a:lnTo>
                    <a:pt x="2366683" y="2324847"/>
                  </a:lnTo>
                  <a:lnTo>
                    <a:pt x="1661459" y="2324847"/>
                  </a:lnTo>
                  <a:lnTo>
                    <a:pt x="1715247" y="2235200"/>
                  </a:lnTo>
                  <a:lnTo>
                    <a:pt x="1751106" y="2121647"/>
                  </a:lnTo>
                  <a:lnTo>
                    <a:pt x="1751106" y="2037976"/>
                  </a:lnTo>
                  <a:lnTo>
                    <a:pt x="1715247" y="1936376"/>
                  </a:lnTo>
                  <a:lnTo>
                    <a:pt x="1673412" y="1870635"/>
                  </a:lnTo>
                  <a:lnTo>
                    <a:pt x="1607671" y="1816847"/>
                  </a:lnTo>
                  <a:lnTo>
                    <a:pt x="1529977" y="1763059"/>
                  </a:lnTo>
                  <a:lnTo>
                    <a:pt x="1428377" y="1745129"/>
                  </a:lnTo>
                  <a:lnTo>
                    <a:pt x="1350683" y="1751106"/>
                  </a:lnTo>
                  <a:lnTo>
                    <a:pt x="1261035" y="1780988"/>
                  </a:lnTo>
                  <a:lnTo>
                    <a:pt x="1189318" y="1816847"/>
                  </a:lnTo>
                  <a:lnTo>
                    <a:pt x="1135530" y="1882588"/>
                  </a:lnTo>
                  <a:lnTo>
                    <a:pt x="1075765" y="1978211"/>
                  </a:lnTo>
                  <a:lnTo>
                    <a:pt x="1057835" y="2103717"/>
                  </a:lnTo>
                  <a:lnTo>
                    <a:pt x="1087718" y="2205317"/>
                  </a:lnTo>
                  <a:lnTo>
                    <a:pt x="1135530" y="2283011"/>
                  </a:lnTo>
                  <a:lnTo>
                    <a:pt x="1171388" y="2330823"/>
                  </a:lnTo>
                  <a:lnTo>
                    <a:pt x="430306" y="2318870"/>
                  </a:lnTo>
                  <a:lnTo>
                    <a:pt x="430306" y="1912470"/>
                  </a:lnTo>
                  <a:lnTo>
                    <a:pt x="0" y="1906494"/>
                  </a:lnTo>
                  <a:lnTo>
                    <a:pt x="890494" y="1201270"/>
                  </a:lnTo>
                  <a:lnTo>
                    <a:pt x="890494" y="245035"/>
                  </a:lnTo>
                  <a:lnTo>
                    <a:pt x="717177" y="245035"/>
                  </a:lnTo>
                  <a:lnTo>
                    <a:pt x="711200" y="0"/>
                  </a:lnTo>
                  <a:close/>
                </a:path>
              </a:pathLst>
            </a:custGeom>
            <a:solidFill>
              <a:srgbClr val="7030A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2528861" y="2972507"/>
              <a:ext cx="1789580" cy="2193622"/>
            </a:xfrm>
            <a:custGeom>
              <a:avLst/>
              <a:gdLst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2988 w 2366682"/>
                <a:gd name="connsiteY4" fmla="*/ 22949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65094 h 2922494"/>
                <a:gd name="connsiteX43" fmla="*/ 0 w 2366682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1942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194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64678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80659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17109 w 2386106"/>
                <a:gd name="connsiteY15" fmla="*/ 2877016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62106 w 2386106"/>
                <a:gd name="connsiteY16" fmla="*/ 2814917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59386 w 2386106"/>
                <a:gd name="connsiteY18" fmla="*/ 2696509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86106" h="2924829">
                  <a:moveTo>
                    <a:pt x="6724" y="0"/>
                  </a:moveTo>
                  <a:lnTo>
                    <a:pt x="2386106" y="1900517"/>
                  </a:lnTo>
                  <a:lnTo>
                    <a:pt x="1961777" y="1906494"/>
                  </a:lnTo>
                  <a:cubicBezTo>
                    <a:pt x="1959785" y="2047937"/>
                    <a:pt x="1957792" y="2189380"/>
                    <a:pt x="1955800" y="2330823"/>
                  </a:cubicBezTo>
                  <a:lnTo>
                    <a:pt x="1282887" y="2328301"/>
                  </a:lnTo>
                  <a:lnTo>
                    <a:pt x="1333127" y="2370231"/>
                  </a:lnTo>
                  <a:lnTo>
                    <a:pt x="1379724" y="2432423"/>
                  </a:lnTo>
                  <a:lnTo>
                    <a:pt x="1419132" y="2510117"/>
                  </a:lnTo>
                  <a:lnTo>
                    <a:pt x="1419132" y="2593788"/>
                  </a:lnTo>
                  <a:lnTo>
                    <a:pt x="1401202" y="2690625"/>
                  </a:lnTo>
                  <a:lnTo>
                    <a:pt x="1371321" y="2740865"/>
                  </a:lnTo>
                  <a:lnTo>
                    <a:pt x="1322295" y="2812583"/>
                  </a:lnTo>
                  <a:lnTo>
                    <a:pt x="1250577" y="2871134"/>
                  </a:lnTo>
                  <a:lnTo>
                    <a:pt x="1150191" y="2912969"/>
                  </a:lnTo>
                  <a:lnTo>
                    <a:pt x="1035424" y="2924829"/>
                  </a:lnTo>
                  <a:lnTo>
                    <a:pt x="917109" y="2877016"/>
                  </a:lnTo>
                  <a:lnTo>
                    <a:pt x="843056" y="2824442"/>
                  </a:lnTo>
                  <a:lnTo>
                    <a:pt x="800007" y="2774203"/>
                  </a:lnTo>
                  <a:lnTo>
                    <a:pt x="759386" y="2696509"/>
                  </a:lnTo>
                  <a:lnTo>
                    <a:pt x="740243" y="2604526"/>
                  </a:lnTo>
                  <a:cubicBezTo>
                    <a:pt x="739465" y="2583796"/>
                    <a:pt x="738686" y="2563065"/>
                    <a:pt x="737908" y="2542335"/>
                  </a:cubicBezTo>
                  <a:lnTo>
                    <a:pt x="759386" y="2449138"/>
                  </a:lnTo>
                  <a:lnTo>
                    <a:pt x="808318" y="2372659"/>
                  </a:lnTo>
                  <a:lnTo>
                    <a:pt x="844177" y="2318870"/>
                  </a:lnTo>
                  <a:lnTo>
                    <a:pt x="689162" y="2317376"/>
                  </a:lnTo>
                  <a:lnTo>
                    <a:pt x="374" y="2312894"/>
                  </a:lnTo>
                  <a:cubicBezTo>
                    <a:pt x="249" y="1993900"/>
                    <a:pt x="125" y="1674905"/>
                    <a:pt x="0" y="1355911"/>
                  </a:cubicBezTo>
                  <a:lnTo>
                    <a:pt x="109071" y="1422400"/>
                  </a:lnTo>
                  <a:lnTo>
                    <a:pt x="162859" y="1452282"/>
                  </a:lnTo>
                  <a:lnTo>
                    <a:pt x="270436" y="1464235"/>
                  </a:lnTo>
                  <a:lnTo>
                    <a:pt x="419848" y="1422400"/>
                  </a:lnTo>
                  <a:lnTo>
                    <a:pt x="491565" y="1374214"/>
                  </a:lnTo>
                  <a:lnTo>
                    <a:pt x="563283" y="1255059"/>
                  </a:lnTo>
                  <a:lnTo>
                    <a:pt x="586442" y="1159809"/>
                  </a:lnTo>
                  <a:lnTo>
                    <a:pt x="581212" y="1021976"/>
                  </a:lnTo>
                  <a:lnTo>
                    <a:pt x="539377" y="926353"/>
                  </a:lnTo>
                  <a:lnTo>
                    <a:pt x="473636" y="860611"/>
                  </a:lnTo>
                  <a:lnTo>
                    <a:pt x="389965" y="812800"/>
                  </a:lnTo>
                  <a:lnTo>
                    <a:pt x="294342" y="782917"/>
                  </a:lnTo>
                  <a:lnTo>
                    <a:pt x="204695" y="788894"/>
                  </a:lnTo>
                  <a:lnTo>
                    <a:pt x="103095" y="812800"/>
                  </a:lnTo>
                  <a:lnTo>
                    <a:pt x="31377" y="860611"/>
                  </a:lnTo>
                  <a:lnTo>
                    <a:pt x="6350" y="865094"/>
                  </a:lnTo>
                  <a:cubicBezTo>
                    <a:pt x="6475" y="576729"/>
                    <a:pt x="6599" y="288365"/>
                    <a:pt x="6724" y="0"/>
                  </a:cubicBezTo>
                  <a:close/>
                </a:path>
              </a:pathLst>
            </a:custGeom>
            <a:solidFill>
              <a:srgbClr val="FFC0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928662" y="4286256"/>
              <a:ext cx="1600200" cy="2039471"/>
            </a:xfrm>
            <a:custGeom>
              <a:avLst/>
              <a:gdLst>
                <a:gd name="connsiteX0" fmla="*/ 19124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91248 w 2133600"/>
                <a:gd name="connsiteY43" fmla="*/ 573741 h 2719294"/>
                <a:gd name="connsiteX0" fmla="*/ 17219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72198 w 2133600"/>
                <a:gd name="connsiteY43" fmla="*/ 573741 h 2719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33600" h="2719294">
                  <a:moveTo>
                    <a:pt x="172198" y="573741"/>
                  </a:moveTo>
                  <a:lnTo>
                    <a:pt x="908424" y="567765"/>
                  </a:lnTo>
                  <a:lnTo>
                    <a:pt x="866589" y="490071"/>
                  </a:lnTo>
                  <a:lnTo>
                    <a:pt x="830730" y="418353"/>
                  </a:lnTo>
                  <a:lnTo>
                    <a:pt x="818777" y="334682"/>
                  </a:lnTo>
                  <a:lnTo>
                    <a:pt x="830730" y="227106"/>
                  </a:lnTo>
                  <a:lnTo>
                    <a:pt x="860612" y="161365"/>
                  </a:lnTo>
                  <a:lnTo>
                    <a:pt x="908424" y="95624"/>
                  </a:lnTo>
                  <a:lnTo>
                    <a:pt x="974165" y="47812"/>
                  </a:lnTo>
                  <a:lnTo>
                    <a:pt x="1063812" y="17930"/>
                  </a:lnTo>
                  <a:lnTo>
                    <a:pt x="1111624" y="0"/>
                  </a:lnTo>
                  <a:lnTo>
                    <a:pt x="1171389" y="0"/>
                  </a:lnTo>
                  <a:lnTo>
                    <a:pt x="1261036" y="17930"/>
                  </a:lnTo>
                  <a:lnTo>
                    <a:pt x="1356659" y="65741"/>
                  </a:lnTo>
                  <a:lnTo>
                    <a:pt x="1416424" y="113553"/>
                  </a:lnTo>
                  <a:lnTo>
                    <a:pt x="1446306" y="161365"/>
                  </a:lnTo>
                  <a:lnTo>
                    <a:pt x="1470212" y="209177"/>
                  </a:lnTo>
                  <a:lnTo>
                    <a:pt x="1500095" y="292847"/>
                  </a:lnTo>
                  <a:lnTo>
                    <a:pt x="1500095" y="382494"/>
                  </a:lnTo>
                  <a:lnTo>
                    <a:pt x="1482165" y="436282"/>
                  </a:lnTo>
                  <a:lnTo>
                    <a:pt x="1440330" y="513977"/>
                  </a:lnTo>
                  <a:lnTo>
                    <a:pt x="1374589" y="585694"/>
                  </a:lnTo>
                  <a:lnTo>
                    <a:pt x="2121648" y="579718"/>
                  </a:lnTo>
                  <a:lnTo>
                    <a:pt x="2121648" y="1392518"/>
                  </a:lnTo>
                  <a:lnTo>
                    <a:pt x="2049930" y="1344706"/>
                  </a:lnTo>
                  <a:lnTo>
                    <a:pt x="1954306" y="1308847"/>
                  </a:lnTo>
                  <a:lnTo>
                    <a:pt x="1840753" y="1308847"/>
                  </a:lnTo>
                  <a:lnTo>
                    <a:pt x="1763059" y="1332753"/>
                  </a:lnTo>
                  <a:lnTo>
                    <a:pt x="1679389" y="1368612"/>
                  </a:lnTo>
                  <a:lnTo>
                    <a:pt x="1607671" y="1452282"/>
                  </a:lnTo>
                  <a:lnTo>
                    <a:pt x="1559859" y="1565835"/>
                  </a:lnTo>
                  <a:lnTo>
                    <a:pt x="1541930" y="1685365"/>
                  </a:lnTo>
                  <a:lnTo>
                    <a:pt x="1571812" y="1792941"/>
                  </a:lnTo>
                  <a:lnTo>
                    <a:pt x="1631577" y="1888565"/>
                  </a:lnTo>
                  <a:lnTo>
                    <a:pt x="1709271" y="1948330"/>
                  </a:lnTo>
                  <a:lnTo>
                    <a:pt x="1810871" y="1984188"/>
                  </a:lnTo>
                  <a:lnTo>
                    <a:pt x="1924424" y="1984188"/>
                  </a:lnTo>
                  <a:lnTo>
                    <a:pt x="2055906" y="1960282"/>
                  </a:lnTo>
                  <a:lnTo>
                    <a:pt x="2133600" y="1894541"/>
                  </a:lnTo>
                  <a:lnTo>
                    <a:pt x="2121648" y="2713318"/>
                  </a:lnTo>
                  <a:lnTo>
                    <a:pt x="0" y="2719294"/>
                  </a:lnTo>
                  <a:lnTo>
                    <a:pt x="11953" y="2396565"/>
                  </a:lnTo>
                  <a:lnTo>
                    <a:pt x="191248" y="2390588"/>
                  </a:lnTo>
                  <a:lnTo>
                    <a:pt x="172198" y="573741"/>
                  </a:lnTo>
                  <a:close/>
                </a:path>
              </a:pathLst>
            </a:custGeom>
            <a:solidFill>
              <a:srgbClr val="FF0066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2088752" y="4721045"/>
              <a:ext cx="2040311" cy="1604682"/>
            </a:xfrm>
            <a:custGeom>
              <a:avLst/>
              <a:gdLst>
                <a:gd name="connsiteX0" fmla="*/ 585694 w 2701365"/>
                <a:gd name="connsiteY0" fmla="*/ 0 h 2139576"/>
                <a:gd name="connsiteX1" fmla="*/ 1380565 w 2701365"/>
                <a:gd name="connsiteY1" fmla="*/ 5976 h 2139576"/>
                <a:gd name="connsiteX2" fmla="*/ 1332753 w 2701365"/>
                <a:gd name="connsiteY2" fmla="*/ 83670 h 2139576"/>
                <a:gd name="connsiteX3" fmla="*/ 1290917 w 2701365"/>
                <a:gd name="connsiteY3" fmla="*/ 197223 h 2139576"/>
                <a:gd name="connsiteX4" fmla="*/ 1296894 w 2701365"/>
                <a:gd name="connsiteY4" fmla="*/ 310776 h 2139576"/>
                <a:gd name="connsiteX5" fmla="*/ 1332753 w 2701365"/>
                <a:gd name="connsiteY5" fmla="*/ 412376 h 2139576"/>
                <a:gd name="connsiteX6" fmla="*/ 1416423 w 2701365"/>
                <a:gd name="connsiteY6" fmla="*/ 508000 h 2139576"/>
                <a:gd name="connsiteX7" fmla="*/ 1506070 w 2701365"/>
                <a:gd name="connsiteY7" fmla="*/ 573741 h 2139576"/>
                <a:gd name="connsiteX8" fmla="*/ 1631576 w 2701365"/>
                <a:gd name="connsiteY8" fmla="*/ 603623 h 2139576"/>
                <a:gd name="connsiteX9" fmla="*/ 1739153 w 2701365"/>
                <a:gd name="connsiteY9" fmla="*/ 579717 h 2139576"/>
                <a:gd name="connsiteX10" fmla="*/ 1840753 w 2701365"/>
                <a:gd name="connsiteY10" fmla="*/ 525929 h 2139576"/>
                <a:gd name="connsiteX11" fmla="*/ 1900517 w 2701365"/>
                <a:gd name="connsiteY11" fmla="*/ 472141 h 2139576"/>
                <a:gd name="connsiteX12" fmla="*/ 1954306 w 2701365"/>
                <a:gd name="connsiteY12" fmla="*/ 388470 h 2139576"/>
                <a:gd name="connsiteX13" fmla="*/ 1978212 w 2701365"/>
                <a:gd name="connsiteY13" fmla="*/ 292847 h 2139576"/>
                <a:gd name="connsiteX14" fmla="*/ 1972235 w 2701365"/>
                <a:gd name="connsiteY14" fmla="*/ 191247 h 2139576"/>
                <a:gd name="connsiteX15" fmla="*/ 1942353 w 2701365"/>
                <a:gd name="connsiteY15" fmla="*/ 101600 h 2139576"/>
                <a:gd name="connsiteX16" fmla="*/ 1888565 w 2701365"/>
                <a:gd name="connsiteY16" fmla="*/ 29882 h 2139576"/>
                <a:gd name="connsiteX17" fmla="*/ 1852706 w 2701365"/>
                <a:gd name="connsiteY17" fmla="*/ 5976 h 2139576"/>
                <a:gd name="connsiteX18" fmla="*/ 2522070 w 2701365"/>
                <a:gd name="connsiteY18" fmla="*/ 11953 h 2139576"/>
                <a:gd name="connsiteX19" fmla="*/ 2516094 w 2701365"/>
                <a:gd name="connsiteY19" fmla="*/ 1810870 h 2139576"/>
                <a:gd name="connsiteX20" fmla="*/ 2695388 w 2701365"/>
                <a:gd name="connsiteY20" fmla="*/ 1804894 h 2139576"/>
                <a:gd name="connsiteX21" fmla="*/ 2701365 w 2701365"/>
                <a:gd name="connsiteY21" fmla="*/ 2139576 h 2139576"/>
                <a:gd name="connsiteX22" fmla="*/ 573741 w 2701365"/>
                <a:gd name="connsiteY22" fmla="*/ 2139576 h 2139576"/>
                <a:gd name="connsiteX23" fmla="*/ 573741 w 2701365"/>
                <a:gd name="connsiteY23" fmla="*/ 1296894 h 2139576"/>
                <a:gd name="connsiteX24" fmla="*/ 519953 w 2701365"/>
                <a:gd name="connsiteY24" fmla="*/ 1368612 h 2139576"/>
                <a:gd name="connsiteX25" fmla="*/ 454212 w 2701365"/>
                <a:gd name="connsiteY25" fmla="*/ 1398494 h 2139576"/>
                <a:gd name="connsiteX26" fmla="*/ 376517 w 2701365"/>
                <a:gd name="connsiteY26" fmla="*/ 1422400 h 2139576"/>
                <a:gd name="connsiteX27" fmla="*/ 316753 w 2701365"/>
                <a:gd name="connsiteY27" fmla="*/ 1422400 h 2139576"/>
                <a:gd name="connsiteX28" fmla="*/ 203200 w 2701365"/>
                <a:gd name="connsiteY28" fmla="*/ 1404470 h 2139576"/>
                <a:gd name="connsiteX29" fmla="*/ 107576 w 2701365"/>
                <a:gd name="connsiteY29" fmla="*/ 1338729 h 2139576"/>
                <a:gd name="connsiteX30" fmla="*/ 35859 w 2701365"/>
                <a:gd name="connsiteY30" fmla="*/ 1219200 h 2139576"/>
                <a:gd name="connsiteX31" fmla="*/ 0 w 2701365"/>
                <a:gd name="connsiteY31" fmla="*/ 1105647 h 2139576"/>
                <a:gd name="connsiteX32" fmla="*/ 5976 w 2701365"/>
                <a:gd name="connsiteY32" fmla="*/ 974164 h 2139576"/>
                <a:gd name="connsiteX33" fmla="*/ 53788 w 2701365"/>
                <a:gd name="connsiteY33" fmla="*/ 884517 h 2139576"/>
                <a:gd name="connsiteX34" fmla="*/ 113553 w 2701365"/>
                <a:gd name="connsiteY34" fmla="*/ 806823 h 2139576"/>
                <a:gd name="connsiteX35" fmla="*/ 221129 w 2701365"/>
                <a:gd name="connsiteY35" fmla="*/ 741082 h 2139576"/>
                <a:gd name="connsiteX36" fmla="*/ 352612 w 2701365"/>
                <a:gd name="connsiteY36" fmla="*/ 729129 h 2139576"/>
                <a:gd name="connsiteX37" fmla="*/ 472141 w 2701365"/>
                <a:gd name="connsiteY37" fmla="*/ 764988 h 2139576"/>
                <a:gd name="connsiteX38" fmla="*/ 531906 w 2701365"/>
                <a:gd name="connsiteY38" fmla="*/ 800847 h 2139576"/>
                <a:gd name="connsiteX39" fmla="*/ 573741 w 2701365"/>
                <a:gd name="connsiteY39" fmla="*/ 824753 h 2139576"/>
                <a:gd name="connsiteX40" fmla="*/ 585694 w 270136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54909 w 2720415"/>
                <a:gd name="connsiteY30" fmla="*/ 1219200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20415" h="2139576">
                  <a:moveTo>
                    <a:pt x="604744" y="0"/>
                  </a:moveTo>
                  <a:lnTo>
                    <a:pt x="1399615" y="5976"/>
                  </a:lnTo>
                  <a:lnTo>
                    <a:pt x="1351803" y="83670"/>
                  </a:lnTo>
                  <a:lnTo>
                    <a:pt x="1309967" y="197223"/>
                  </a:lnTo>
                  <a:lnTo>
                    <a:pt x="1315944" y="310776"/>
                  </a:lnTo>
                  <a:lnTo>
                    <a:pt x="1351803" y="412376"/>
                  </a:lnTo>
                  <a:lnTo>
                    <a:pt x="1435473" y="508000"/>
                  </a:lnTo>
                  <a:lnTo>
                    <a:pt x="1525120" y="573741"/>
                  </a:lnTo>
                  <a:lnTo>
                    <a:pt x="1650626" y="603623"/>
                  </a:lnTo>
                  <a:lnTo>
                    <a:pt x="1758203" y="579717"/>
                  </a:lnTo>
                  <a:lnTo>
                    <a:pt x="1859803" y="525929"/>
                  </a:lnTo>
                  <a:lnTo>
                    <a:pt x="1919567" y="472141"/>
                  </a:lnTo>
                  <a:lnTo>
                    <a:pt x="1973356" y="388470"/>
                  </a:lnTo>
                  <a:lnTo>
                    <a:pt x="1997262" y="292847"/>
                  </a:lnTo>
                  <a:lnTo>
                    <a:pt x="1991285" y="191247"/>
                  </a:lnTo>
                  <a:lnTo>
                    <a:pt x="1961403" y="101600"/>
                  </a:lnTo>
                  <a:lnTo>
                    <a:pt x="1907615" y="29882"/>
                  </a:lnTo>
                  <a:lnTo>
                    <a:pt x="1871756" y="5976"/>
                  </a:lnTo>
                  <a:lnTo>
                    <a:pt x="2541120" y="11953"/>
                  </a:lnTo>
                  <a:lnTo>
                    <a:pt x="2535144" y="1810870"/>
                  </a:lnTo>
                  <a:lnTo>
                    <a:pt x="2714438" y="1804894"/>
                  </a:lnTo>
                  <a:lnTo>
                    <a:pt x="2720415" y="2139576"/>
                  </a:lnTo>
                  <a:lnTo>
                    <a:pt x="588028" y="2134814"/>
                  </a:lnTo>
                  <a:cubicBezTo>
                    <a:pt x="589616" y="1855507"/>
                    <a:pt x="591203" y="1576201"/>
                    <a:pt x="592791" y="1296894"/>
                  </a:cubicBezTo>
                  <a:lnTo>
                    <a:pt x="539003" y="1368612"/>
                  </a:lnTo>
                  <a:lnTo>
                    <a:pt x="473262" y="1398494"/>
                  </a:lnTo>
                  <a:lnTo>
                    <a:pt x="395567" y="1422400"/>
                  </a:lnTo>
                  <a:lnTo>
                    <a:pt x="335803" y="1422400"/>
                  </a:lnTo>
                  <a:lnTo>
                    <a:pt x="222250" y="1404470"/>
                  </a:lnTo>
                  <a:lnTo>
                    <a:pt x="126626" y="1338729"/>
                  </a:lnTo>
                  <a:lnTo>
                    <a:pt x="40621" y="1233488"/>
                  </a:lnTo>
                  <a:lnTo>
                    <a:pt x="0" y="1115172"/>
                  </a:lnTo>
                  <a:lnTo>
                    <a:pt x="25026" y="974164"/>
                  </a:lnTo>
                  <a:lnTo>
                    <a:pt x="58550" y="874992"/>
                  </a:lnTo>
                  <a:lnTo>
                    <a:pt x="127841" y="792535"/>
                  </a:lnTo>
                  <a:lnTo>
                    <a:pt x="240179" y="741082"/>
                  </a:lnTo>
                  <a:lnTo>
                    <a:pt x="371662" y="729129"/>
                  </a:lnTo>
                  <a:lnTo>
                    <a:pt x="491191" y="764988"/>
                  </a:lnTo>
                  <a:lnTo>
                    <a:pt x="550956" y="800847"/>
                  </a:lnTo>
                  <a:lnTo>
                    <a:pt x="592791" y="824753"/>
                  </a:lnTo>
                  <a:lnTo>
                    <a:pt x="604744" y="0"/>
                  </a:lnTo>
                  <a:close/>
                </a:path>
              </a:pathLst>
            </a:custGeom>
            <a:solidFill>
              <a:srgbClr val="00CC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9" name="Рисунок 18" descr="Gnomiki-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14679" y="4694782"/>
            <a:ext cx="1071570" cy="1867950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4429124" y="1285860"/>
            <a:ext cx="2714644" cy="2210212"/>
            <a:chOff x="808952" y="2972507"/>
            <a:chExt cx="3580927" cy="3353220"/>
          </a:xfrm>
        </p:grpSpPr>
        <p:sp>
          <p:nvSpPr>
            <p:cNvPr id="20" name="Полилиния 19"/>
            <p:cNvSpPr/>
            <p:nvPr/>
          </p:nvSpPr>
          <p:spPr>
            <a:xfrm>
              <a:off x="808952" y="2973349"/>
              <a:ext cx="2224998" cy="1748117"/>
            </a:xfrm>
            <a:custGeom>
              <a:avLst/>
              <a:gdLst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22494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52377"/>
                <a:gd name="connsiteY0" fmla="*/ 0 h 2330823"/>
                <a:gd name="connsiteX1" fmla="*/ 1565835 w 2952377"/>
                <a:gd name="connsiteY1" fmla="*/ 5976 h 2330823"/>
                <a:gd name="connsiteX2" fmla="*/ 1553883 w 2952377"/>
                <a:gd name="connsiteY2" fmla="*/ 256988 h 2330823"/>
                <a:gd name="connsiteX3" fmla="*/ 1380565 w 2952377"/>
                <a:gd name="connsiteY3" fmla="*/ 251011 h 2330823"/>
                <a:gd name="connsiteX4" fmla="*/ 1386541 w 2952377"/>
                <a:gd name="connsiteY4" fmla="*/ 788894 h 2330823"/>
                <a:gd name="connsiteX5" fmla="*/ 2372659 w 2952377"/>
                <a:gd name="connsiteY5" fmla="*/ 5976 h 2330823"/>
                <a:gd name="connsiteX6" fmla="*/ 2378635 w 2952377"/>
                <a:gd name="connsiteY6" fmla="*/ 890494 h 2330823"/>
                <a:gd name="connsiteX7" fmla="*/ 2438400 w 2952377"/>
                <a:gd name="connsiteY7" fmla="*/ 830729 h 2330823"/>
                <a:gd name="connsiteX8" fmla="*/ 2522071 w 2952377"/>
                <a:gd name="connsiteY8" fmla="*/ 794870 h 2330823"/>
                <a:gd name="connsiteX9" fmla="*/ 2623671 w 2952377"/>
                <a:gd name="connsiteY9" fmla="*/ 782917 h 2330823"/>
                <a:gd name="connsiteX10" fmla="*/ 2725271 w 2952377"/>
                <a:gd name="connsiteY10" fmla="*/ 788894 h 2330823"/>
                <a:gd name="connsiteX11" fmla="*/ 2808941 w 2952377"/>
                <a:gd name="connsiteY11" fmla="*/ 836706 h 2330823"/>
                <a:gd name="connsiteX12" fmla="*/ 2874683 w 2952377"/>
                <a:gd name="connsiteY12" fmla="*/ 890494 h 2330823"/>
                <a:gd name="connsiteX13" fmla="*/ 2936781 w 2952377"/>
                <a:gd name="connsiteY13" fmla="*/ 974164 h 2330823"/>
                <a:gd name="connsiteX14" fmla="*/ 2952377 w 2952377"/>
                <a:gd name="connsiteY14" fmla="*/ 1081741 h 2330823"/>
                <a:gd name="connsiteX15" fmla="*/ 2940424 w 2952377"/>
                <a:gd name="connsiteY15" fmla="*/ 1195294 h 2330823"/>
                <a:gd name="connsiteX16" fmla="*/ 2916518 w 2952377"/>
                <a:gd name="connsiteY16" fmla="*/ 1255059 h 2330823"/>
                <a:gd name="connsiteX17" fmla="*/ 2862730 w 2952377"/>
                <a:gd name="connsiteY17" fmla="*/ 1350682 h 2330823"/>
                <a:gd name="connsiteX18" fmla="*/ 2773083 w 2952377"/>
                <a:gd name="connsiteY18" fmla="*/ 1416423 h 2330823"/>
                <a:gd name="connsiteX19" fmla="*/ 2695388 w 2952377"/>
                <a:gd name="connsiteY19" fmla="*/ 1446306 h 2330823"/>
                <a:gd name="connsiteX20" fmla="*/ 2617694 w 2952377"/>
                <a:gd name="connsiteY20" fmla="*/ 1458259 h 2330823"/>
                <a:gd name="connsiteX21" fmla="*/ 2510118 w 2952377"/>
                <a:gd name="connsiteY21" fmla="*/ 1434353 h 2330823"/>
                <a:gd name="connsiteX22" fmla="*/ 2408518 w 2952377"/>
                <a:gd name="connsiteY22" fmla="*/ 1392517 h 2330823"/>
                <a:gd name="connsiteX23" fmla="*/ 2378635 w 2952377"/>
                <a:gd name="connsiteY23" fmla="*/ 1362635 h 2330823"/>
                <a:gd name="connsiteX24" fmla="*/ 2366683 w 2952377"/>
                <a:gd name="connsiteY24" fmla="*/ 2324847 h 2330823"/>
                <a:gd name="connsiteX25" fmla="*/ 1661459 w 2952377"/>
                <a:gd name="connsiteY25" fmla="*/ 2324847 h 2330823"/>
                <a:gd name="connsiteX26" fmla="*/ 1715247 w 2952377"/>
                <a:gd name="connsiteY26" fmla="*/ 2235200 h 2330823"/>
                <a:gd name="connsiteX27" fmla="*/ 1751106 w 2952377"/>
                <a:gd name="connsiteY27" fmla="*/ 2121647 h 2330823"/>
                <a:gd name="connsiteX28" fmla="*/ 1751106 w 2952377"/>
                <a:gd name="connsiteY28" fmla="*/ 2037976 h 2330823"/>
                <a:gd name="connsiteX29" fmla="*/ 1715247 w 2952377"/>
                <a:gd name="connsiteY29" fmla="*/ 1936376 h 2330823"/>
                <a:gd name="connsiteX30" fmla="*/ 1673412 w 2952377"/>
                <a:gd name="connsiteY30" fmla="*/ 1870635 h 2330823"/>
                <a:gd name="connsiteX31" fmla="*/ 1607671 w 2952377"/>
                <a:gd name="connsiteY31" fmla="*/ 1816847 h 2330823"/>
                <a:gd name="connsiteX32" fmla="*/ 1529977 w 2952377"/>
                <a:gd name="connsiteY32" fmla="*/ 1763059 h 2330823"/>
                <a:gd name="connsiteX33" fmla="*/ 1428377 w 2952377"/>
                <a:gd name="connsiteY33" fmla="*/ 1745129 h 2330823"/>
                <a:gd name="connsiteX34" fmla="*/ 1350683 w 2952377"/>
                <a:gd name="connsiteY34" fmla="*/ 1751106 h 2330823"/>
                <a:gd name="connsiteX35" fmla="*/ 1261035 w 2952377"/>
                <a:gd name="connsiteY35" fmla="*/ 1780988 h 2330823"/>
                <a:gd name="connsiteX36" fmla="*/ 1189318 w 2952377"/>
                <a:gd name="connsiteY36" fmla="*/ 1816847 h 2330823"/>
                <a:gd name="connsiteX37" fmla="*/ 1135530 w 2952377"/>
                <a:gd name="connsiteY37" fmla="*/ 1882588 h 2330823"/>
                <a:gd name="connsiteX38" fmla="*/ 1075765 w 2952377"/>
                <a:gd name="connsiteY38" fmla="*/ 1978211 h 2330823"/>
                <a:gd name="connsiteX39" fmla="*/ 1057835 w 2952377"/>
                <a:gd name="connsiteY39" fmla="*/ 2103717 h 2330823"/>
                <a:gd name="connsiteX40" fmla="*/ 1087718 w 2952377"/>
                <a:gd name="connsiteY40" fmla="*/ 2205317 h 2330823"/>
                <a:gd name="connsiteX41" fmla="*/ 1135530 w 2952377"/>
                <a:gd name="connsiteY41" fmla="*/ 2283011 h 2330823"/>
                <a:gd name="connsiteX42" fmla="*/ 1171388 w 2952377"/>
                <a:gd name="connsiteY42" fmla="*/ 2330823 h 2330823"/>
                <a:gd name="connsiteX43" fmla="*/ 430306 w 2952377"/>
                <a:gd name="connsiteY43" fmla="*/ 2318870 h 2330823"/>
                <a:gd name="connsiteX44" fmla="*/ 430306 w 2952377"/>
                <a:gd name="connsiteY44" fmla="*/ 1912470 h 2330823"/>
                <a:gd name="connsiteX45" fmla="*/ 0 w 2952377"/>
                <a:gd name="connsiteY45" fmla="*/ 1906494 h 2330823"/>
                <a:gd name="connsiteX46" fmla="*/ 890494 w 2952377"/>
                <a:gd name="connsiteY46" fmla="*/ 1201270 h 2330823"/>
                <a:gd name="connsiteX47" fmla="*/ 890494 w 2952377"/>
                <a:gd name="connsiteY47" fmla="*/ 245035 h 2330823"/>
                <a:gd name="connsiteX48" fmla="*/ 717177 w 2952377"/>
                <a:gd name="connsiteY48" fmla="*/ 245035 h 2330823"/>
                <a:gd name="connsiteX49" fmla="*/ 711200 w 2952377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40424 w 2966664"/>
                <a:gd name="connsiteY15" fmla="*/ 1195294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16518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62730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  <a:gd name="connsiteX0" fmla="*/ 711200 w 2966664"/>
                <a:gd name="connsiteY0" fmla="*/ 0 h 2330823"/>
                <a:gd name="connsiteX1" fmla="*/ 1565835 w 2966664"/>
                <a:gd name="connsiteY1" fmla="*/ 5976 h 2330823"/>
                <a:gd name="connsiteX2" fmla="*/ 1553883 w 2966664"/>
                <a:gd name="connsiteY2" fmla="*/ 256988 h 2330823"/>
                <a:gd name="connsiteX3" fmla="*/ 1380565 w 2966664"/>
                <a:gd name="connsiteY3" fmla="*/ 251011 h 2330823"/>
                <a:gd name="connsiteX4" fmla="*/ 1386541 w 2966664"/>
                <a:gd name="connsiteY4" fmla="*/ 788894 h 2330823"/>
                <a:gd name="connsiteX5" fmla="*/ 2372659 w 2966664"/>
                <a:gd name="connsiteY5" fmla="*/ 5976 h 2330823"/>
                <a:gd name="connsiteX6" fmla="*/ 2378635 w 2966664"/>
                <a:gd name="connsiteY6" fmla="*/ 890494 h 2330823"/>
                <a:gd name="connsiteX7" fmla="*/ 2438400 w 2966664"/>
                <a:gd name="connsiteY7" fmla="*/ 830729 h 2330823"/>
                <a:gd name="connsiteX8" fmla="*/ 2522071 w 2966664"/>
                <a:gd name="connsiteY8" fmla="*/ 794870 h 2330823"/>
                <a:gd name="connsiteX9" fmla="*/ 2623671 w 2966664"/>
                <a:gd name="connsiteY9" fmla="*/ 782917 h 2330823"/>
                <a:gd name="connsiteX10" fmla="*/ 2725271 w 2966664"/>
                <a:gd name="connsiteY10" fmla="*/ 788894 h 2330823"/>
                <a:gd name="connsiteX11" fmla="*/ 2808941 w 2966664"/>
                <a:gd name="connsiteY11" fmla="*/ 836706 h 2330823"/>
                <a:gd name="connsiteX12" fmla="*/ 2874683 w 2966664"/>
                <a:gd name="connsiteY12" fmla="*/ 890494 h 2330823"/>
                <a:gd name="connsiteX13" fmla="*/ 2936781 w 2966664"/>
                <a:gd name="connsiteY13" fmla="*/ 974164 h 2330823"/>
                <a:gd name="connsiteX14" fmla="*/ 2966664 w 2966664"/>
                <a:gd name="connsiteY14" fmla="*/ 1081741 h 2330823"/>
                <a:gd name="connsiteX15" fmla="*/ 2954711 w 2966664"/>
                <a:gd name="connsiteY15" fmla="*/ 1200057 h 2330823"/>
                <a:gd name="connsiteX16" fmla="*/ 2940331 w 2966664"/>
                <a:gd name="connsiteY16" fmla="*/ 1255059 h 2330823"/>
                <a:gd name="connsiteX17" fmla="*/ 2877018 w 2966664"/>
                <a:gd name="connsiteY17" fmla="*/ 1350682 h 2330823"/>
                <a:gd name="connsiteX18" fmla="*/ 2773083 w 2966664"/>
                <a:gd name="connsiteY18" fmla="*/ 1416423 h 2330823"/>
                <a:gd name="connsiteX19" fmla="*/ 2695388 w 2966664"/>
                <a:gd name="connsiteY19" fmla="*/ 1446306 h 2330823"/>
                <a:gd name="connsiteX20" fmla="*/ 2617694 w 2966664"/>
                <a:gd name="connsiteY20" fmla="*/ 1458259 h 2330823"/>
                <a:gd name="connsiteX21" fmla="*/ 2510118 w 2966664"/>
                <a:gd name="connsiteY21" fmla="*/ 1434353 h 2330823"/>
                <a:gd name="connsiteX22" fmla="*/ 2408518 w 2966664"/>
                <a:gd name="connsiteY22" fmla="*/ 1392517 h 2330823"/>
                <a:gd name="connsiteX23" fmla="*/ 2378635 w 2966664"/>
                <a:gd name="connsiteY23" fmla="*/ 1362635 h 2330823"/>
                <a:gd name="connsiteX24" fmla="*/ 2366683 w 2966664"/>
                <a:gd name="connsiteY24" fmla="*/ 2324847 h 2330823"/>
                <a:gd name="connsiteX25" fmla="*/ 1661459 w 2966664"/>
                <a:gd name="connsiteY25" fmla="*/ 2324847 h 2330823"/>
                <a:gd name="connsiteX26" fmla="*/ 1715247 w 2966664"/>
                <a:gd name="connsiteY26" fmla="*/ 2235200 h 2330823"/>
                <a:gd name="connsiteX27" fmla="*/ 1751106 w 2966664"/>
                <a:gd name="connsiteY27" fmla="*/ 2121647 h 2330823"/>
                <a:gd name="connsiteX28" fmla="*/ 1751106 w 2966664"/>
                <a:gd name="connsiteY28" fmla="*/ 2037976 h 2330823"/>
                <a:gd name="connsiteX29" fmla="*/ 1715247 w 2966664"/>
                <a:gd name="connsiteY29" fmla="*/ 1936376 h 2330823"/>
                <a:gd name="connsiteX30" fmla="*/ 1673412 w 2966664"/>
                <a:gd name="connsiteY30" fmla="*/ 1870635 h 2330823"/>
                <a:gd name="connsiteX31" fmla="*/ 1607671 w 2966664"/>
                <a:gd name="connsiteY31" fmla="*/ 1816847 h 2330823"/>
                <a:gd name="connsiteX32" fmla="*/ 1529977 w 2966664"/>
                <a:gd name="connsiteY32" fmla="*/ 1763059 h 2330823"/>
                <a:gd name="connsiteX33" fmla="*/ 1428377 w 2966664"/>
                <a:gd name="connsiteY33" fmla="*/ 1745129 h 2330823"/>
                <a:gd name="connsiteX34" fmla="*/ 1350683 w 2966664"/>
                <a:gd name="connsiteY34" fmla="*/ 1751106 h 2330823"/>
                <a:gd name="connsiteX35" fmla="*/ 1261035 w 2966664"/>
                <a:gd name="connsiteY35" fmla="*/ 1780988 h 2330823"/>
                <a:gd name="connsiteX36" fmla="*/ 1189318 w 2966664"/>
                <a:gd name="connsiteY36" fmla="*/ 1816847 h 2330823"/>
                <a:gd name="connsiteX37" fmla="*/ 1135530 w 2966664"/>
                <a:gd name="connsiteY37" fmla="*/ 1882588 h 2330823"/>
                <a:gd name="connsiteX38" fmla="*/ 1075765 w 2966664"/>
                <a:gd name="connsiteY38" fmla="*/ 1978211 h 2330823"/>
                <a:gd name="connsiteX39" fmla="*/ 1057835 w 2966664"/>
                <a:gd name="connsiteY39" fmla="*/ 2103717 h 2330823"/>
                <a:gd name="connsiteX40" fmla="*/ 1087718 w 2966664"/>
                <a:gd name="connsiteY40" fmla="*/ 2205317 h 2330823"/>
                <a:gd name="connsiteX41" fmla="*/ 1135530 w 2966664"/>
                <a:gd name="connsiteY41" fmla="*/ 2283011 h 2330823"/>
                <a:gd name="connsiteX42" fmla="*/ 1171388 w 2966664"/>
                <a:gd name="connsiteY42" fmla="*/ 2330823 h 2330823"/>
                <a:gd name="connsiteX43" fmla="*/ 430306 w 2966664"/>
                <a:gd name="connsiteY43" fmla="*/ 2318870 h 2330823"/>
                <a:gd name="connsiteX44" fmla="*/ 430306 w 2966664"/>
                <a:gd name="connsiteY44" fmla="*/ 1912470 h 2330823"/>
                <a:gd name="connsiteX45" fmla="*/ 0 w 2966664"/>
                <a:gd name="connsiteY45" fmla="*/ 1906494 h 2330823"/>
                <a:gd name="connsiteX46" fmla="*/ 890494 w 2966664"/>
                <a:gd name="connsiteY46" fmla="*/ 1201270 h 2330823"/>
                <a:gd name="connsiteX47" fmla="*/ 890494 w 2966664"/>
                <a:gd name="connsiteY47" fmla="*/ 245035 h 2330823"/>
                <a:gd name="connsiteX48" fmla="*/ 717177 w 2966664"/>
                <a:gd name="connsiteY48" fmla="*/ 245035 h 2330823"/>
                <a:gd name="connsiteX49" fmla="*/ 711200 w 2966664"/>
                <a:gd name="connsiteY49" fmla="*/ 0 h 233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966664" h="2330823">
                  <a:moveTo>
                    <a:pt x="711200" y="0"/>
                  </a:moveTo>
                  <a:lnTo>
                    <a:pt x="1565835" y="5976"/>
                  </a:lnTo>
                  <a:lnTo>
                    <a:pt x="1553883" y="256988"/>
                  </a:lnTo>
                  <a:lnTo>
                    <a:pt x="1380565" y="251011"/>
                  </a:lnTo>
                  <a:lnTo>
                    <a:pt x="1386541" y="788894"/>
                  </a:lnTo>
                  <a:lnTo>
                    <a:pt x="2372659" y="5976"/>
                  </a:lnTo>
                  <a:lnTo>
                    <a:pt x="2378635" y="890494"/>
                  </a:lnTo>
                  <a:lnTo>
                    <a:pt x="2438400" y="830729"/>
                  </a:lnTo>
                  <a:lnTo>
                    <a:pt x="2522071" y="794870"/>
                  </a:lnTo>
                  <a:lnTo>
                    <a:pt x="2623671" y="782917"/>
                  </a:lnTo>
                  <a:lnTo>
                    <a:pt x="2725271" y="788894"/>
                  </a:lnTo>
                  <a:lnTo>
                    <a:pt x="2808941" y="836706"/>
                  </a:lnTo>
                  <a:lnTo>
                    <a:pt x="2874683" y="890494"/>
                  </a:lnTo>
                  <a:lnTo>
                    <a:pt x="2936781" y="974164"/>
                  </a:lnTo>
                  <a:lnTo>
                    <a:pt x="2966664" y="1081741"/>
                  </a:lnTo>
                  <a:lnTo>
                    <a:pt x="2954711" y="1200057"/>
                  </a:lnTo>
                  <a:lnTo>
                    <a:pt x="2940331" y="1255059"/>
                  </a:lnTo>
                  <a:lnTo>
                    <a:pt x="2877018" y="1350682"/>
                  </a:lnTo>
                  <a:lnTo>
                    <a:pt x="2773083" y="1416423"/>
                  </a:lnTo>
                  <a:lnTo>
                    <a:pt x="2695388" y="1446306"/>
                  </a:lnTo>
                  <a:lnTo>
                    <a:pt x="2617694" y="1458259"/>
                  </a:lnTo>
                  <a:lnTo>
                    <a:pt x="2510118" y="1434353"/>
                  </a:lnTo>
                  <a:lnTo>
                    <a:pt x="2408518" y="1392517"/>
                  </a:lnTo>
                  <a:lnTo>
                    <a:pt x="2378635" y="1362635"/>
                  </a:lnTo>
                  <a:lnTo>
                    <a:pt x="2366683" y="2324847"/>
                  </a:lnTo>
                  <a:lnTo>
                    <a:pt x="1661459" y="2324847"/>
                  </a:lnTo>
                  <a:lnTo>
                    <a:pt x="1715247" y="2235200"/>
                  </a:lnTo>
                  <a:lnTo>
                    <a:pt x="1751106" y="2121647"/>
                  </a:lnTo>
                  <a:lnTo>
                    <a:pt x="1751106" y="2037976"/>
                  </a:lnTo>
                  <a:lnTo>
                    <a:pt x="1715247" y="1936376"/>
                  </a:lnTo>
                  <a:lnTo>
                    <a:pt x="1673412" y="1870635"/>
                  </a:lnTo>
                  <a:lnTo>
                    <a:pt x="1607671" y="1816847"/>
                  </a:lnTo>
                  <a:lnTo>
                    <a:pt x="1529977" y="1763059"/>
                  </a:lnTo>
                  <a:lnTo>
                    <a:pt x="1428377" y="1745129"/>
                  </a:lnTo>
                  <a:lnTo>
                    <a:pt x="1350683" y="1751106"/>
                  </a:lnTo>
                  <a:lnTo>
                    <a:pt x="1261035" y="1780988"/>
                  </a:lnTo>
                  <a:lnTo>
                    <a:pt x="1189318" y="1816847"/>
                  </a:lnTo>
                  <a:lnTo>
                    <a:pt x="1135530" y="1882588"/>
                  </a:lnTo>
                  <a:lnTo>
                    <a:pt x="1075765" y="1978211"/>
                  </a:lnTo>
                  <a:lnTo>
                    <a:pt x="1057835" y="2103717"/>
                  </a:lnTo>
                  <a:lnTo>
                    <a:pt x="1087718" y="2205317"/>
                  </a:lnTo>
                  <a:lnTo>
                    <a:pt x="1135530" y="2283011"/>
                  </a:lnTo>
                  <a:lnTo>
                    <a:pt x="1171388" y="2330823"/>
                  </a:lnTo>
                  <a:lnTo>
                    <a:pt x="430306" y="2318870"/>
                  </a:lnTo>
                  <a:lnTo>
                    <a:pt x="430306" y="1912470"/>
                  </a:lnTo>
                  <a:lnTo>
                    <a:pt x="0" y="1906494"/>
                  </a:lnTo>
                  <a:lnTo>
                    <a:pt x="890494" y="1201270"/>
                  </a:lnTo>
                  <a:lnTo>
                    <a:pt x="890494" y="245035"/>
                  </a:lnTo>
                  <a:lnTo>
                    <a:pt x="717177" y="245035"/>
                  </a:lnTo>
                  <a:lnTo>
                    <a:pt x="711200" y="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2600299" y="2972507"/>
              <a:ext cx="1789580" cy="2193622"/>
            </a:xfrm>
            <a:custGeom>
              <a:avLst/>
              <a:gdLst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2988 w 2366682"/>
                <a:gd name="connsiteY4" fmla="*/ 22949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3388 w 2366682"/>
                <a:gd name="connsiteY24" fmla="*/ 23427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79338 w 2366682"/>
                <a:gd name="connsiteY4" fmla="*/ 230766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90494 h 2922494"/>
                <a:gd name="connsiteX43" fmla="*/ 0 w 2366682"/>
                <a:gd name="connsiteY43" fmla="*/ 0 h 2922494"/>
                <a:gd name="connsiteX0" fmla="*/ 0 w 2366682"/>
                <a:gd name="connsiteY0" fmla="*/ 0 h 2922494"/>
                <a:gd name="connsiteX1" fmla="*/ 2366682 w 2366682"/>
                <a:gd name="connsiteY1" fmla="*/ 1900517 h 2922494"/>
                <a:gd name="connsiteX2" fmla="*/ 1942353 w 2366682"/>
                <a:gd name="connsiteY2" fmla="*/ 1906494 h 2922494"/>
                <a:gd name="connsiteX3" fmla="*/ 1936376 w 2366682"/>
                <a:gd name="connsiteY3" fmla="*/ 2330823 h 2922494"/>
                <a:gd name="connsiteX4" fmla="*/ 1292038 w 2366682"/>
                <a:gd name="connsiteY4" fmla="*/ 2314014 h 2922494"/>
                <a:gd name="connsiteX5" fmla="*/ 1332753 w 2366682"/>
                <a:gd name="connsiteY5" fmla="*/ 2360706 h 2922494"/>
                <a:gd name="connsiteX6" fmla="*/ 1374588 w 2366682"/>
                <a:gd name="connsiteY6" fmla="*/ 2432423 h 2922494"/>
                <a:gd name="connsiteX7" fmla="*/ 1404471 w 2366682"/>
                <a:gd name="connsiteY7" fmla="*/ 2510117 h 2922494"/>
                <a:gd name="connsiteX8" fmla="*/ 1404471 w 2366682"/>
                <a:gd name="connsiteY8" fmla="*/ 2593788 h 2922494"/>
                <a:gd name="connsiteX9" fmla="*/ 1386541 w 2366682"/>
                <a:gd name="connsiteY9" fmla="*/ 2695388 h 2922494"/>
                <a:gd name="connsiteX10" fmla="*/ 1356659 w 2366682"/>
                <a:gd name="connsiteY10" fmla="*/ 2755153 h 2922494"/>
                <a:gd name="connsiteX11" fmla="*/ 1302871 w 2366682"/>
                <a:gd name="connsiteY11" fmla="*/ 2826870 h 2922494"/>
                <a:gd name="connsiteX12" fmla="*/ 1231153 w 2366682"/>
                <a:gd name="connsiteY12" fmla="*/ 2880659 h 2922494"/>
                <a:gd name="connsiteX13" fmla="*/ 1135529 w 2366682"/>
                <a:gd name="connsiteY13" fmla="*/ 2922494 h 2922494"/>
                <a:gd name="connsiteX14" fmla="*/ 1016000 w 2366682"/>
                <a:gd name="connsiteY14" fmla="*/ 2910541 h 2922494"/>
                <a:gd name="connsiteX15" fmla="*/ 902447 w 2366682"/>
                <a:gd name="connsiteY15" fmla="*/ 2862729 h 2922494"/>
                <a:gd name="connsiteX16" fmla="*/ 842682 w 2366682"/>
                <a:gd name="connsiteY16" fmla="*/ 2814917 h 2922494"/>
                <a:gd name="connsiteX17" fmla="*/ 794871 w 2366682"/>
                <a:gd name="connsiteY17" fmla="*/ 2755153 h 2922494"/>
                <a:gd name="connsiteX18" fmla="*/ 759012 w 2366682"/>
                <a:gd name="connsiteY18" fmla="*/ 2677459 h 2922494"/>
                <a:gd name="connsiteX19" fmla="*/ 735106 w 2366682"/>
                <a:gd name="connsiteY19" fmla="*/ 2599764 h 2922494"/>
                <a:gd name="connsiteX20" fmla="*/ 747059 w 2366682"/>
                <a:gd name="connsiteY20" fmla="*/ 2528047 h 2922494"/>
                <a:gd name="connsiteX21" fmla="*/ 759012 w 2366682"/>
                <a:gd name="connsiteY21" fmla="*/ 2444376 h 2922494"/>
                <a:gd name="connsiteX22" fmla="*/ 788894 w 2366682"/>
                <a:gd name="connsiteY22" fmla="*/ 2372659 h 2922494"/>
                <a:gd name="connsiteX23" fmla="*/ 824753 w 2366682"/>
                <a:gd name="connsiteY23" fmla="*/ 2318870 h 2922494"/>
                <a:gd name="connsiteX24" fmla="*/ 669738 w 2366682"/>
                <a:gd name="connsiteY24" fmla="*/ 2317376 h 2922494"/>
                <a:gd name="connsiteX25" fmla="*/ 0 w 2366682"/>
                <a:gd name="connsiteY25" fmla="*/ 2312894 h 2922494"/>
                <a:gd name="connsiteX26" fmla="*/ 5976 w 2366682"/>
                <a:gd name="connsiteY26" fmla="*/ 1368611 h 2922494"/>
                <a:gd name="connsiteX27" fmla="*/ 89647 w 2366682"/>
                <a:gd name="connsiteY27" fmla="*/ 1422400 h 2922494"/>
                <a:gd name="connsiteX28" fmla="*/ 143435 w 2366682"/>
                <a:gd name="connsiteY28" fmla="*/ 1452282 h 2922494"/>
                <a:gd name="connsiteX29" fmla="*/ 251012 w 2366682"/>
                <a:gd name="connsiteY29" fmla="*/ 1464235 h 2922494"/>
                <a:gd name="connsiteX30" fmla="*/ 400424 w 2366682"/>
                <a:gd name="connsiteY30" fmla="*/ 1422400 h 2922494"/>
                <a:gd name="connsiteX31" fmla="*/ 472141 w 2366682"/>
                <a:gd name="connsiteY31" fmla="*/ 1380564 h 2922494"/>
                <a:gd name="connsiteX32" fmla="*/ 543859 w 2366682"/>
                <a:gd name="connsiteY32" fmla="*/ 1255059 h 2922494"/>
                <a:gd name="connsiteX33" fmla="*/ 579718 w 2366682"/>
                <a:gd name="connsiteY33" fmla="*/ 1153459 h 2922494"/>
                <a:gd name="connsiteX34" fmla="*/ 561788 w 2366682"/>
                <a:gd name="connsiteY34" fmla="*/ 1021976 h 2922494"/>
                <a:gd name="connsiteX35" fmla="*/ 519953 w 2366682"/>
                <a:gd name="connsiteY35" fmla="*/ 926353 h 2922494"/>
                <a:gd name="connsiteX36" fmla="*/ 454212 w 2366682"/>
                <a:gd name="connsiteY36" fmla="*/ 860611 h 2922494"/>
                <a:gd name="connsiteX37" fmla="*/ 370541 w 2366682"/>
                <a:gd name="connsiteY37" fmla="*/ 812800 h 2922494"/>
                <a:gd name="connsiteX38" fmla="*/ 274918 w 2366682"/>
                <a:gd name="connsiteY38" fmla="*/ 782917 h 2922494"/>
                <a:gd name="connsiteX39" fmla="*/ 185271 w 2366682"/>
                <a:gd name="connsiteY39" fmla="*/ 788894 h 2922494"/>
                <a:gd name="connsiteX40" fmla="*/ 83671 w 2366682"/>
                <a:gd name="connsiteY40" fmla="*/ 812800 h 2922494"/>
                <a:gd name="connsiteX41" fmla="*/ 11953 w 2366682"/>
                <a:gd name="connsiteY41" fmla="*/ 860611 h 2922494"/>
                <a:gd name="connsiteX42" fmla="*/ 5976 w 2366682"/>
                <a:gd name="connsiteY42" fmla="*/ 865094 h 2922494"/>
                <a:gd name="connsiteX43" fmla="*/ 0 w 2366682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1942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99142 w 2386106"/>
                <a:gd name="connsiteY33" fmla="*/ 115345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8056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25400 w 2386106"/>
                <a:gd name="connsiteY42" fmla="*/ 865094 h 2922494"/>
                <a:gd name="connsiteX43" fmla="*/ 19424 w 2386106"/>
                <a:gd name="connsiteY43" fmla="*/ 0 h 2922494"/>
                <a:gd name="connsiteX0" fmla="*/ 194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194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78436 w 2386106"/>
                <a:gd name="connsiteY21" fmla="*/ 2444376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66483 w 2386106"/>
                <a:gd name="connsiteY20" fmla="*/ 2528047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54530 w 2386106"/>
                <a:gd name="connsiteY19" fmla="*/ 2599764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78436 w 2386106"/>
                <a:gd name="connsiteY18" fmla="*/ 2677459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55153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22494"/>
                <a:gd name="connsiteX1" fmla="*/ 2386106 w 2386106"/>
                <a:gd name="connsiteY1" fmla="*/ 1900517 h 2922494"/>
                <a:gd name="connsiteX2" fmla="*/ 1961777 w 2386106"/>
                <a:gd name="connsiteY2" fmla="*/ 1906494 h 2922494"/>
                <a:gd name="connsiteX3" fmla="*/ 1955800 w 2386106"/>
                <a:gd name="connsiteY3" fmla="*/ 2330823 h 2922494"/>
                <a:gd name="connsiteX4" fmla="*/ 1311462 w 2386106"/>
                <a:gd name="connsiteY4" fmla="*/ 2314014 h 2922494"/>
                <a:gd name="connsiteX5" fmla="*/ 1352177 w 2386106"/>
                <a:gd name="connsiteY5" fmla="*/ 2360706 h 2922494"/>
                <a:gd name="connsiteX6" fmla="*/ 1394012 w 2386106"/>
                <a:gd name="connsiteY6" fmla="*/ 2432423 h 2922494"/>
                <a:gd name="connsiteX7" fmla="*/ 1423895 w 2386106"/>
                <a:gd name="connsiteY7" fmla="*/ 2510117 h 2922494"/>
                <a:gd name="connsiteX8" fmla="*/ 1423895 w 2386106"/>
                <a:gd name="connsiteY8" fmla="*/ 2593788 h 2922494"/>
                <a:gd name="connsiteX9" fmla="*/ 1405965 w 2386106"/>
                <a:gd name="connsiteY9" fmla="*/ 2695388 h 2922494"/>
                <a:gd name="connsiteX10" fmla="*/ 1376083 w 2386106"/>
                <a:gd name="connsiteY10" fmla="*/ 2755153 h 2922494"/>
                <a:gd name="connsiteX11" fmla="*/ 1322295 w 2386106"/>
                <a:gd name="connsiteY11" fmla="*/ 2826870 h 2922494"/>
                <a:gd name="connsiteX12" fmla="*/ 1250577 w 2386106"/>
                <a:gd name="connsiteY12" fmla="*/ 2880659 h 2922494"/>
                <a:gd name="connsiteX13" fmla="*/ 1154953 w 2386106"/>
                <a:gd name="connsiteY13" fmla="*/ 2922494 h 2922494"/>
                <a:gd name="connsiteX14" fmla="*/ 1035424 w 2386106"/>
                <a:gd name="connsiteY14" fmla="*/ 2910541 h 2922494"/>
                <a:gd name="connsiteX15" fmla="*/ 921871 w 2386106"/>
                <a:gd name="connsiteY15" fmla="*/ 2862729 h 2922494"/>
                <a:gd name="connsiteX16" fmla="*/ 862106 w 2386106"/>
                <a:gd name="connsiteY16" fmla="*/ 2814917 h 2922494"/>
                <a:gd name="connsiteX17" fmla="*/ 814295 w 2386106"/>
                <a:gd name="connsiteY17" fmla="*/ 2764678 h 2922494"/>
                <a:gd name="connsiteX18" fmla="*/ 764149 w 2386106"/>
                <a:gd name="connsiteY18" fmla="*/ 2686984 h 2922494"/>
                <a:gd name="connsiteX19" fmla="*/ 740243 w 2386106"/>
                <a:gd name="connsiteY19" fmla="*/ 2604526 h 2922494"/>
                <a:gd name="connsiteX20" fmla="*/ 737908 w 2386106"/>
                <a:gd name="connsiteY20" fmla="*/ 2542335 h 2922494"/>
                <a:gd name="connsiteX21" fmla="*/ 759386 w 2386106"/>
                <a:gd name="connsiteY21" fmla="*/ 2449138 h 2922494"/>
                <a:gd name="connsiteX22" fmla="*/ 808318 w 2386106"/>
                <a:gd name="connsiteY22" fmla="*/ 2372659 h 2922494"/>
                <a:gd name="connsiteX23" fmla="*/ 844177 w 2386106"/>
                <a:gd name="connsiteY23" fmla="*/ 2318870 h 2922494"/>
                <a:gd name="connsiteX24" fmla="*/ 689162 w 2386106"/>
                <a:gd name="connsiteY24" fmla="*/ 2317376 h 2922494"/>
                <a:gd name="connsiteX25" fmla="*/ 374 w 2386106"/>
                <a:gd name="connsiteY25" fmla="*/ 2312894 h 2922494"/>
                <a:gd name="connsiteX26" fmla="*/ 0 w 2386106"/>
                <a:gd name="connsiteY26" fmla="*/ 1355911 h 2922494"/>
                <a:gd name="connsiteX27" fmla="*/ 109071 w 2386106"/>
                <a:gd name="connsiteY27" fmla="*/ 1422400 h 2922494"/>
                <a:gd name="connsiteX28" fmla="*/ 162859 w 2386106"/>
                <a:gd name="connsiteY28" fmla="*/ 1452282 h 2922494"/>
                <a:gd name="connsiteX29" fmla="*/ 270436 w 2386106"/>
                <a:gd name="connsiteY29" fmla="*/ 1464235 h 2922494"/>
                <a:gd name="connsiteX30" fmla="*/ 419848 w 2386106"/>
                <a:gd name="connsiteY30" fmla="*/ 1422400 h 2922494"/>
                <a:gd name="connsiteX31" fmla="*/ 491565 w 2386106"/>
                <a:gd name="connsiteY31" fmla="*/ 1374214 h 2922494"/>
                <a:gd name="connsiteX32" fmla="*/ 563283 w 2386106"/>
                <a:gd name="connsiteY32" fmla="*/ 1255059 h 2922494"/>
                <a:gd name="connsiteX33" fmla="*/ 586442 w 2386106"/>
                <a:gd name="connsiteY33" fmla="*/ 1159809 h 2922494"/>
                <a:gd name="connsiteX34" fmla="*/ 581212 w 2386106"/>
                <a:gd name="connsiteY34" fmla="*/ 1021976 h 2922494"/>
                <a:gd name="connsiteX35" fmla="*/ 539377 w 2386106"/>
                <a:gd name="connsiteY35" fmla="*/ 926353 h 2922494"/>
                <a:gd name="connsiteX36" fmla="*/ 473636 w 2386106"/>
                <a:gd name="connsiteY36" fmla="*/ 860611 h 2922494"/>
                <a:gd name="connsiteX37" fmla="*/ 389965 w 2386106"/>
                <a:gd name="connsiteY37" fmla="*/ 812800 h 2922494"/>
                <a:gd name="connsiteX38" fmla="*/ 294342 w 2386106"/>
                <a:gd name="connsiteY38" fmla="*/ 782917 h 2922494"/>
                <a:gd name="connsiteX39" fmla="*/ 204695 w 2386106"/>
                <a:gd name="connsiteY39" fmla="*/ 788894 h 2922494"/>
                <a:gd name="connsiteX40" fmla="*/ 103095 w 2386106"/>
                <a:gd name="connsiteY40" fmla="*/ 812800 h 2922494"/>
                <a:gd name="connsiteX41" fmla="*/ 31377 w 2386106"/>
                <a:gd name="connsiteY41" fmla="*/ 860611 h 2922494"/>
                <a:gd name="connsiteX42" fmla="*/ 6350 w 2386106"/>
                <a:gd name="connsiteY42" fmla="*/ 865094 h 2922494"/>
                <a:gd name="connsiteX43" fmla="*/ 6724 w 2386106"/>
                <a:gd name="connsiteY43" fmla="*/ 0 h 2922494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80659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26870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6083 w 2386106"/>
                <a:gd name="connsiteY10" fmla="*/ 2755153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5965 w 2386106"/>
                <a:gd name="connsiteY9" fmla="*/ 2695388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23895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23895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94012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52177 w 2386106"/>
                <a:gd name="connsiteY5" fmla="*/ 2360706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311462 w 2386106"/>
                <a:gd name="connsiteY4" fmla="*/ 2314014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21871 w 2386106"/>
                <a:gd name="connsiteY15" fmla="*/ 2862729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12969"/>
                <a:gd name="connsiteX1" fmla="*/ 2386106 w 2386106"/>
                <a:gd name="connsiteY1" fmla="*/ 1900517 h 2912969"/>
                <a:gd name="connsiteX2" fmla="*/ 1961777 w 2386106"/>
                <a:gd name="connsiteY2" fmla="*/ 1906494 h 2912969"/>
                <a:gd name="connsiteX3" fmla="*/ 1955800 w 2386106"/>
                <a:gd name="connsiteY3" fmla="*/ 2330823 h 2912969"/>
                <a:gd name="connsiteX4" fmla="*/ 1282887 w 2386106"/>
                <a:gd name="connsiteY4" fmla="*/ 2328301 h 2912969"/>
                <a:gd name="connsiteX5" fmla="*/ 1333127 w 2386106"/>
                <a:gd name="connsiteY5" fmla="*/ 2370231 h 2912969"/>
                <a:gd name="connsiteX6" fmla="*/ 1379724 w 2386106"/>
                <a:gd name="connsiteY6" fmla="*/ 2432423 h 2912969"/>
                <a:gd name="connsiteX7" fmla="*/ 1419132 w 2386106"/>
                <a:gd name="connsiteY7" fmla="*/ 2510117 h 2912969"/>
                <a:gd name="connsiteX8" fmla="*/ 1419132 w 2386106"/>
                <a:gd name="connsiteY8" fmla="*/ 2593788 h 2912969"/>
                <a:gd name="connsiteX9" fmla="*/ 1401202 w 2386106"/>
                <a:gd name="connsiteY9" fmla="*/ 2690625 h 2912969"/>
                <a:gd name="connsiteX10" fmla="*/ 1371321 w 2386106"/>
                <a:gd name="connsiteY10" fmla="*/ 2740865 h 2912969"/>
                <a:gd name="connsiteX11" fmla="*/ 1322295 w 2386106"/>
                <a:gd name="connsiteY11" fmla="*/ 2812583 h 2912969"/>
                <a:gd name="connsiteX12" fmla="*/ 1250577 w 2386106"/>
                <a:gd name="connsiteY12" fmla="*/ 2871134 h 2912969"/>
                <a:gd name="connsiteX13" fmla="*/ 1150191 w 2386106"/>
                <a:gd name="connsiteY13" fmla="*/ 2912969 h 2912969"/>
                <a:gd name="connsiteX14" fmla="*/ 1035424 w 2386106"/>
                <a:gd name="connsiteY14" fmla="*/ 2910541 h 2912969"/>
                <a:gd name="connsiteX15" fmla="*/ 917109 w 2386106"/>
                <a:gd name="connsiteY15" fmla="*/ 2877016 h 2912969"/>
                <a:gd name="connsiteX16" fmla="*/ 862106 w 2386106"/>
                <a:gd name="connsiteY16" fmla="*/ 2814917 h 2912969"/>
                <a:gd name="connsiteX17" fmla="*/ 814295 w 2386106"/>
                <a:gd name="connsiteY17" fmla="*/ 2764678 h 2912969"/>
                <a:gd name="connsiteX18" fmla="*/ 764149 w 2386106"/>
                <a:gd name="connsiteY18" fmla="*/ 2686984 h 2912969"/>
                <a:gd name="connsiteX19" fmla="*/ 740243 w 2386106"/>
                <a:gd name="connsiteY19" fmla="*/ 2604526 h 2912969"/>
                <a:gd name="connsiteX20" fmla="*/ 737908 w 2386106"/>
                <a:gd name="connsiteY20" fmla="*/ 2542335 h 2912969"/>
                <a:gd name="connsiteX21" fmla="*/ 759386 w 2386106"/>
                <a:gd name="connsiteY21" fmla="*/ 2449138 h 2912969"/>
                <a:gd name="connsiteX22" fmla="*/ 808318 w 2386106"/>
                <a:gd name="connsiteY22" fmla="*/ 2372659 h 2912969"/>
                <a:gd name="connsiteX23" fmla="*/ 844177 w 2386106"/>
                <a:gd name="connsiteY23" fmla="*/ 2318870 h 2912969"/>
                <a:gd name="connsiteX24" fmla="*/ 689162 w 2386106"/>
                <a:gd name="connsiteY24" fmla="*/ 2317376 h 2912969"/>
                <a:gd name="connsiteX25" fmla="*/ 374 w 2386106"/>
                <a:gd name="connsiteY25" fmla="*/ 2312894 h 2912969"/>
                <a:gd name="connsiteX26" fmla="*/ 0 w 2386106"/>
                <a:gd name="connsiteY26" fmla="*/ 1355911 h 2912969"/>
                <a:gd name="connsiteX27" fmla="*/ 109071 w 2386106"/>
                <a:gd name="connsiteY27" fmla="*/ 1422400 h 2912969"/>
                <a:gd name="connsiteX28" fmla="*/ 162859 w 2386106"/>
                <a:gd name="connsiteY28" fmla="*/ 1452282 h 2912969"/>
                <a:gd name="connsiteX29" fmla="*/ 270436 w 2386106"/>
                <a:gd name="connsiteY29" fmla="*/ 1464235 h 2912969"/>
                <a:gd name="connsiteX30" fmla="*/ 419848 w 2386106"/>
                <a:gd name="connsiteY30" fmla="*/ 1422400 h 2912969"/>
                <a:gd name="connsiteX31" fmla="*/ 491565 w 2386106"/>
                <a:gd name="connsiteY31" fmla="*/ 1374214 h 2912969"/>
                <a:gd name="connsiteX32" fmla="*/ 563283 w 2386106"/>
                <a:gd name="connsiteY32" fmla="*/ 1255059 h 2912969"/>
                <a:gd name="connsiteX33" fmla="*/ 586442 w 2386106"/>
                <a:gd name="connsiteY33" fmla="*/ 1159809 h 2912969"/>
                <a:gd name="connsiteX34" fmla="*/ 581212 w 2386106"/>
                <a:gd name="connsiteY34" fmla="*/ 1021976 h 2912969"/>
                <a:gd name="connsiteX35" fmla="*/ 539377 w 2386106"/>
                <a:gd name="connsiteY35" fmla="*/ 926353 h 2912969"/>
                <a:gd name="connsiteX36" fmla="*/ 473636 w 2386106"/>
                <a:gd name="connsiteY36" fmla="*/ 860611 h 2912969"/>
                <a:gd name="connsiteX37" fmla="*/ 389965 w 2386106"/>
                <a:gd name="connsiteY37" fmla="*/ 812800 h 2912969"/>
                <a:gd name="connsiteX38" fmla="*/ 294342 w 2386106"/>
                <a:gd name="connsiteY38" fmla="*/ 782917 h 2912969"/>
                <a:gd name="connsiteX39" fmla="*/ 204695 w 2386106"/>
                <a:gd name="connsiteY39" fmla="*/ 788894 h 2912969"/>
                <a:gd name="connsiteX40" fmla="*/ 103095 w 2386106"/>
                <a:gd name="connsiteY40" fmla="*/ 812800 h 2912969"/>
                <a:gd name="connsiteX41" fmla="*/ 31377 w 2386106"/>
                <a:gd name="connsiteY41" fmla="*/ 860611 h 2912969"/>
                <a:gd name="connsiteX42" fmla="*/ 6350 w 2386106"/>
                <a:gd name="connsiteY42" fmla="*/ 865094 h 2912969"/>
                <a:gd name="connsiteX43" fmla="*/ 6724 w 2386106"/>
                <a:gd name="connsiteY43" fmla="*/ 0 h 291296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62106 w 2386106"/>
                <a:gd name="connsiteY16" fmla="*/ 2814917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14295 w 2386106"/>
                <a:gd name="connsiteY17" fmla="*/ 2764678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64149 w 2386106"/>
                <a:gd name="connsiteY18" fmla="*/ 2686984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  <a:gd name="connsiteX0" fmla="*/ 6724 w 2386106"/>
                <a:gd name="connsiteY0" fmla="*/ 0 h 2924829"/>
                <a:gd name="connsiteX1" fmla="*/ 2386106 w 2386106"/>
                <a:gd name="connsiteY1" fmla="*/ 1900517 h 2924829"/>
                <a:gd name="connsiteX2" fmla="*/ 1961777 w 2386106"/>
                <a:gd name="connsiteY2" fmla="*/ 1906494 h 2924829"/>
                <a:gd name="connsiteX3" fmla="*/ 1955800 w 2386106"/>
                <a:gd name="connsiteY3" fmla="*/ 2330823 h 2924829"/>
                <a:gd name="connsiteX4" fmla="*/ 1282887 w 2386106"/>
                <a:gd name="connsiteY4" fmla="*/ 2328301 h 2924829"/>
                <a:gd name="connsiteX5" fmla="*/ 1333127 w 2386106"/>
                <a:gd name="connsiteY5" fmla="*/ 2370231 h 2924829"/>
                <a:gd name="connsiteX6" fmla="*/ 1379724 w 2386106"/>
                <a:gd name="connsiteY6" fmla="*/ 2432423 h 2924829"/>
                <a:gd name="connsiteX7" fmla="*/ 1419132 w 2386106"/>
                <a:gd name="connsiteY7" fmla="*/ 2510117 h 2924829"/>
                <a:gd name="connsiteX8" fmla="*/ 1419132 w 2386106"/>
                <a:gd name="connsiteY8" fmla="*/ 2593788 h 2924829"/>
                <a:gd name="connsiteX9" fmla="*/ 1401202 w 2386106"/>
                <a:gd name="connsiteY9" fmla="*/ 2690625 h 2924829"/>
                <a:gd name="connsiteX10" fmla="*/ 1371321 w 2386106"/>
                <a:gd name="connsiteY10" fmla="*/ 2740865 h 2924829"/>
                <a:gd name="connsiteX11" fmla="*/ 1322295 w 2386106"/>
                <a:gd name="connsiteY11" fmla="*/ 2812583 h 2924829"/>
                <a:gd name="connsiteX12" fmla="*/ 1250577 w 2386106"/>
                <a:gd name="connsiteY12" fmla="*/ 2871134 h 2924829"/>
                <a:gd name="connsiteX13" fmla="*/ 1150191 w 2386106"/>
                <a:gd name="connsiteY13" fmla="*/ 2912969 h 2924829"/>
                <a:gd name="connsiteX14" fmla="*/ 1035424 w 2386106"/>
                <a:gd name="connsiteY14" fmla="*/ 2924829 h 2924829"/>
                <a:gd name="connsiteX15" fmla="*/ 917109 w 2386106"/>
                <a:gd name="connsiteY15" fmla="*/ 2877016 h 2924829"/>
                <a:gd name="connsiteX16" fmla="*/ 843056 w 2386106"/>
                <a:gd name="connsiteY16" fmla="*/ 2824442 h 2924829"/>
                <a:gd name="connsiteX17" fmla="*/ 800007 w 2386106"/>
                <a:gd name="connsiteY17" fmla="*/ 2774203 h 2924829"/>
                <a:gd name="connsiteX18" fmla="*/ 759386 w 2386106"/>
                <a:gd name="connsiteY18" fmla="*/ 2696509 h 2924829"/>
                <a:gd name="connsiteX19" fmla="*/ 740243 w 2386106"/>
                <a:gd name="connsiteY19" fmla="*/ 2604526 h 2924829"/>
                <a:gd name="connsiteX20" fmla="*/ 737908 w 2386106"/>
                <a:gd name="connsiteY20" fmla="*/ 2542335 h 2924829"/>
                <a:gd name="connsiteX21" fmla="*/ 759386 w 2386106"/>
                <a:gd name="connsiteY21" fmla="*/ 2449138 h 2924829"/>
                <a:gd name="connsiteX22" fmla="*/ 808318 w 2386106"/>
                <a:gd name="connsiteY22" fmla="*/ 2372659 h 2924829"/>
                <a:gd name="connsiteX23" fmla="*/ 844177 w 2386106"/>
                <a:gd name="connsiteY23" fmla="*/ 2318870 h 2924829"/>
                <a:gd name="connsiteX24" fmla="*/ 689162 w 2386106"/>
                <a:gd name="connsiteY24" fmla="*/ 2317376 h 2924829"/>
                <a:gd name="connsiteX25" fmla="*/ 374 w 2386106"/>
                <a:gd name="connsiteY25" fmla="*/ 2312894 h 2924829"/>
                <a:gd name="connsiteX26" fmla="*/ 0 w 2386106"/>
                <a:gd name="connsiteY26" fmla="*/ 1355911 h 2924829"/>
                <a:gd name="connsiteX27" fmla="*/ 109071 w 2386106"/>
                <a:gd name="connsiteY27" fmla="*/ 1422400 h 2924829"/>
                <a:gd name="connsiteX28" fmla="*/ 162859 w 2386106"/>
                <a:gd name="connsiteY28" fmla="*/ 1452282 h 2924829"/>
                <a:gd name="connsiteX29" fmla="*/ 270436 w 2386106"/>
                <a:gd name="connsiteY29" fmla="*/ 1464235 h 2924829"/>
                <a:gd name="connsiteX30" fmla="*/ 419848 w 2386106"/>
                <a:gd name="connsiteY30" fmla="*/ 1422400 h 2924829"/>
                <a:gd name="connsiteX31" fmla="*/ 491565 w 2386106"/>
                <a:gd name="connsiteY31" fmla="*/ 1374214 h 2924829"/>
                <a:gd name="connsiteX32" fmla="*/ 563283 w 2386106"/>
                <a:gd name="connsiteY32" fmla="*/ 1255059 h 2924829"/>
                <a:gd name="connsiteX33" fmla="*/ 586442 w 2386106"/>
                <a:gd name="connsiteY33" fmla="*/ 1159809 h 2924829"/>
                <a:gd name="connsiteX34" fmla="*/ 581212 w 2386106"/>
                <a:gd name="connsiteY34" fmla="*/ 1021976 h 2924829"/>
                <a:gd name="connsiteX35" fmla="*/ 539377 w 2386106"/>
                <a:gd name="connsiteY35" fmla="*/ 926353 h 2924829"/>
                <a:gd name="connsiteX36" fmla="*/ 473636 w 2386106"/>
                <a:gd name="connsiteY36" fmla="*/ 860611 h 2924829"/>
                <a:gd name="connsiteX37" fmla="*/ 389965 w 2386106"/>
                <a:gd name="connsiteY37" fmla="*/ 812800 h 2924829"/>
                <a:gd name="connsiteX38" fmla="*/ 294342 w 2386106"/>
                <a:gd name="connsiteY38" fmla="*/ 782917 h 2924829"/>
                <a:gd name="connsiteX39" fmla="*/ 204695 w 2386106"/>
                <a:gd name="connsiteY39" fmla="*/ 788894 h 2924829"/>
                <a:gd name="connsiteX40" fmla="*/ 103095 w 2386106"/>
                <a:gd name="connsiteY40" fmla="*/ 812800 h 2924829"/>
                <a:gd name="connsiteX41" fmla="*/ 31377 w 2386106"/>
                <a:gd name="connsiteY41" fmla="*/ 860611 h 2924829"/>
                <a:gd name="connsiteX42" fmla="*/ 6350 w 2386106"/>
                <a:gd name="connsiteY42" fmla="*/ 865094 h 2924829"/>
                <a:gd name="connsiteX43" fmla="*/ 6724 w 2386106"/>
                <a:gd name="connsiteY43" fmla="*/ 0 h 292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86106" h="2924829">
                  <a:moveTo>
                    <a:pt x="6724" y="0"/>
                  </a:moveTo>
                  <a:lnTo>
                    <a:pt x="2386106" y="1900517"/>
                  </a:lnTo>
                  <a:lnTo>
                    <a:pt x="1961777" y="1906494"/>
                  </a:lnTo>
                  <a:cubicBezTo>
                    <a:pt x="1959785" y="2047937"/>
                    <a:pt x="1957792" y="2189380"/>
                    <a:pt x="1955800" y="2330823"/>
                  </a:cubicBezTo>
                  <a:lnTo>
                    <a:pt x="1282887" y="2328301"/>
                  </a:lnTo>
                  <a:lnTo>
                    <a:pt x="1333127" y="2370231"/>
                  </a:lnTo>
                  <a:lnTo>
                    <a:pt x="1379724" y="2432423"/>
                  </a:lnTo>
                  <a:lnTo>
                    <a:pt x="1419132" y="2510117"/>
                  </a:lnTo>
                  <a:lnTo>
                    <a:pt x="1419132" y="2593788"/>
                  </a:lnTo>
                  <a:lnTo>
                    <a:pt x="1401202" y="2690625"/>
                  </a:lnTo>
                  <a:lnTo>
                    <a:pt x="1371321" y="2740865"/>
                  </a:lnTo>
                  <a:lnTo>
                    <a:pt x="1322295" y="2812583"/>
                  </a:lnTo>
                  <a:lnTo>
                    <a:pt x="1250577" y="2871134"/>
                  </a:lnTo>
                  <a:lnTo>
                    <a:pt x="1150191" y="2912969"/>
                  </a:lnTo>
                  <a:lnTo>
                    <a:pt x="1035424" y="2924829"/>
                  </a:lnTo>
                  <a:lnTo>
                    <a:pt x="917109" y="2877016"/>
                  </a:lnTo>
                  <a:lnTo>
                    <a:pt x="843056" y="2824442"/>
                  </a:lnTo>
                  <a:lnTo>
                    <a:pt x="800007" y="2774203"/>
                  </a:lnTo>
                  <a:lnTo>
                    <a:pt x="759386" y="2696509"/>
                  </a:lnTo>
                  <a:lnTo>
                    <a:pt x="740243" y="2604526"/>
                  </a:lnTo>
                  <a:cubicBezTo>
                    <a:pt x="739465" y="2583796"/>
                    <a:pt x="738686" y="2563065"/>
                    <a:pt x="737908" y="2542335"/>
                  </a:cubicBezTo>
                  <a:lnTo>
                    <a:pt x="759386" y="2449138"/>
                  </a:lnTo>
                  <a:lnTo>
                    <a:pt x="808318" y="2372659"/>
                  </a:lnTo>
                  <a:lnTo>
                    <a:pt x="844177" y="2318870"/>
                  </a:lnTo>
                  <a:lnTo>
                    <a:pt x="689162" y="2317376"/>
                  </a:lnTo>
                  <a:lnTo>
                    <a:pt x="374" y="2312894"/>
                  </a:lnTo>
                  <a:cubicBezTo>
                    <a:pt x="249" y="1993900"/>
                    <a:pt x="125" y="1674905"/>
                    <a:pt x="0" y="1355911"/>
                  </a:cubicBezTo>
                  <a:lnTo>
                    <a:pt x="109071" y="1422400"/>
                  </a:lnTo>
                  <a:lnTo>
                    <a:pt x="162859" y="1452282"/>
                  </a:lnTo>
                  <a:lnTo>
                    <a:pt x="270436" y="1464235"/>
                  </a:lnTo>
                  <a:lnTo>
                    <a:pt x="419848" y="1422400"/>
                  </a:lnTo>
                  <a:lnTo>
                    <a:pt x="491565" y="1374214"/>
                  </a:lnTo>
                  <a:lnTo>
                    <a:pt x="563283" y="1255059"/>
                  </a:lnTo>
                  <a:lnTo>
                    <a:pt x="586442" y="1159809"/>
                  </a:lnTo>
                  <a:lnTo>
                    <a:pt x="581212" y="1021976"/>
                  </a:lnTo>
                  <a:lnTo>
                    <a:pt x="539377" y="926353"/>
                  </a:lnTo>
                  <a:lnTo>
                    <a:pt x="473636" y="860611"/>
                  </a:lnTo>
                  <a:lnTo>
                    <a:pt x="389965" y="812800"/>
                  </a:lnTo>
                  <a:lnTo>
                    <a:pt x="294342" y="782917"/>
                  </a:lnTo>
                  <a:lnTo>
                    <a:pt x="204695" y="788894"/>
                  </a:lnTo>
                  <a:lnTo>
                    <a:pt x="103095" y="812800"/>
                  </a:lnTo>
                  <a:lnTo>
                    <a:pt x="31377" y="860611"/>
                  </a:lnTo>
                  <a:lnTo>
                    <a:pt x="6350" y="865094"/>
                  </a:lnTo>
                  <a:cubicBezTo>
                    <a:pt x="6475" y="576729"/>
                    <a:pt x="6599" y="288365"/>
                    <a:pt x="6724" y="0"/>
                  </a:cubicBezTo>
                  <a:close/>
                </a:path>
              </a:pathLst>
            </a:custGeom>
            <a:solidFill>
              <a:srgbClr val="00B05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1000100" y="4286256"/>
              <a:ext cx="1600200" cy="2039471"/>
            </a:xfrm>
            <a:custGeom>
              <a:avLst/>
              <a:gdLst>
                <a:gd name="connsiteX0" fmla="*/ 19124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91248 w 2133600"/>
                <a:gd name="connsiteY43" fmla="*/ 573741 h 2719294"/>
                <a:gd name="connsiteX0" fmla="*/ 172198 w 2133600"/>
                <a:gd name="connsiteY0" fmla="*/ 573741 h 2719294"/>
                <a:gd name="connsiteX1" fmla="*/ 908424 w 2133600"/>
                <a:gd name="connsiteY1" fmla="*/ 567765 h 2719294"/>
                <a:gd name="connsiteX2" fmla="*/ 866589 w 2133600"/>
                <a:gd name="connsiteY2" fmla="*/ 490071 h 2719294"/>
                <a:gd name="connsiteX3" fmla="*/ 830730 w 2133600"/>
                <a:gd name="connsiteY3" fmla="*/ 418353 h 2719294"/>
                <a:gd name="connsiteX4" fmla="*/ 818777 w 2133600"/>
                <a:gd name="connsiteY4" fmla="*/ 334682 h 2719294"/>
                <a:gd name="connsiteX5" fmla="*/ 830730 w 2133600"/>
                <a:gd name="connsiteY5" fmla="*/ 227106 h 2719294"/>
                <a:gd name="connsiteX6" fmla="*/ 860612 w 2133600"/>
                <a:gd name="connsiteY6" fmla="*/ 161365 h 2719294"/>
                <a:gd name="connsiteX7" fmla="*/ 908424 w 2133600"/>
                <a:gd name="connsiteY7" fmla="*/ 95624 h 2719294"/>
                <a:gd name="connsiteX8" fmla="*/ 974165 w 2133600"/>
                <a:gd name="connsiteY8" fmla="*/ 47812 h 2719294"/>
                <a:gd name="connsiteX9" fmla="*/ 1063812 w 2133600"/>
                <a:gd name="connsiteY9" fmla="*/ 17930 h 2719294"/>
                <a:gd name="connsiteX10" fmla="*/ 1111624 w 2133600"/>
                <a:gd name="connsiteY10" fmla="*/ 0 h 2719294"/>
                <a:gd name="connsiteX11" fmla="*/ 1171389 w 2133600"/>
                <a:gd name="connsiteY11" fmla="*/ 0 h 2719294"/>
                <a:gd name="connsiteX12" fmla="*/ 1261036 w 2133600"/>
                <a:gd name="connsiteY12" fmla="*/ 17930 h 2719294"/>
                <a:gd name="connsiteX13" fmla="*/ 1356659 w 2133600"/>
                <a:gd name="connsiteY13" fmla="*/ 65741 h 2719294"/>
                <a:gd name="connsiteX14" fmla="*/ 1416424 w 2133600"/>
                <a:gd name="connsiteY14" fmla="*/ 113553 h 2719294"/>
                <a:gd name="connsiteX15" fmla="*/ 1446306 w 2133600"/>
                <a:gd name="connsiteY15" fmla="*/ 161365 h 2719294"/>
                <a:gd name="connsiteX16" fmla="*/ 1470212 w 2133600"/>
                <a:gd name="connsiteY16" fmla="*/ 209177 h 2719294"/>
                <a:gd name="connsiteX17" fmla="*/ 1500095 w 2133600"/>
                <a:gd name="connsiteY17" fmla="*/ 292847 h 2719294"/>
                <a:gd name="connsiteX18" fmla="*/ 1500095 w 2133600"/>
                <a:gd name="connsiteY18" fmla="*/ 382494 h 2719294"/>
                <a:gd name="connsiteX19" fmla="*/ 1482165 w 2133600"/>
                <a:gd name="connsiteY19" fmla="*/ 436282 h 2719294"/>
                <a:gd name="connsiteX20" fmla="*/ 1440330 w 2133600"/>
                <a:gd name="connsiteY20" fmla="*/ 513977 h 2719294"/>
                <a:gd name="connsiteX21" fmla="*/ 1374589 w 2133600"/>
                <a:gd name="connsiteY21" fmla="*/ 585694 h 2719294"/>
                <a:gd name="connsiteX22" fmla="*/ 2121648 w 2133600"/>
                <a:gd name="connsiteY22" fmla="*/ 579718 h 2719294"/>
                <a:gd name="connsiteX23" fmla="*/ 2121648 w 2133600"/>
                <a:gd name="connsiteY23" fmla="*/ 1392518 h 2719294"/>
                <a:gd name="connsiteX24" fmla="*/ 2049930 w 2133600"/>
                <a:gd name="connsiteY24" fmla="*/ 1344706 h 2719294"/>
                <a:gd name="connsiteX25" fmla="*/ 1954306 w 2133600"/>
                <a:gd name="connsiteY25" fmla="*/ 1308847 h 2719294"/>
                <a:gd name="connsiteX26" fmla="*/ 1840753 w 2133600"/>
                <a:gd name="connsiteY26" fmla="*/ 1308847 h 2719294"/>
                <a:gd name="connsiteX27" fmla="*/ 1763059 w 2133600"/>
                <a:gd name="connsiteY27" fmla="*/ 1332753 h 2719294"/>
                <a:gd name="connsiteX28" fmla="*/ 1679389 w 2133600"/>
                <a:gd name="connsiteY28" fmla="*/ 1368612 h 2719294"/>
                <a:gd name="connsiteX29" fmla="*/ 1607671 w 2133600"/>
                <a:gd name="connsiteY29" fmla="*/ 1452282 h 2719294"/>
                <a:gd name="connsiteX30" fmla="*/ 1559859 w 2133600"/>
                <a:gd name="connsiteY30" fmla="*/ 1565835 h 2719294"/>
                <a:gd name="connsiteX31" fmla="*/ 1541930 w 2133600"/>
                <a:gd name="connsiteY31" fmla="*/ 1685365 h 2719294"/>
                <a:gd name="connsiteX32" fmla="*/ 1571812 w 2133600"/>
                <a:gd name="connsiteY32" fmla="*/ 1792941 h 2719294"/>
                <a:gd name="connsiteX33" fmla="*/ 1631577 w 2133600"/>
                <a:gd name="connsiteY33" fmla="*/ 1888565 h 2719294"/>
                <a:gd name="connsiteX34" fmla="*/ 1709271 w 2133600"/>
                <a:gd name="connsiteY34" fmla="*/ 1948330 h 2719294"/>
                <a:gd name="connsiteX35" fmla="*/ 1810871 w 2133600"/>
                <a:gd name="connsiteY35" fmla="*/ 1984188 h 2719294"/>
                <a:gd name="connsiteX36" fmla="*/ 1924424 w 2133600"/>
                <a:gd name="connsiteY36" fmla="*/ 1984188 h 2719294"/>
                <a:gd name="connsiteX37" fmla="*/ 2055906 w 2133600"/>
                <a:gd name="connsiteY37" fmla="*/ 1960282 h 2719294"/>
                <a:gd name="connsiteX38" fmla="*/ 2133600 w 2133600"/>
                <a:gd name="connsiteY38" fmla="*/ 1894541 h 2719294"/>
                <a:gd name="connsiteX39" fmla="*/ 2121648 w 2133600"/>
                <a:gd name="connsiteY39" fmla="*/ 2713318 h 2719294"/>
                <a:gd name="connsiteX40" fmla="*/ 0 w 2133600"/>
                <a:gd name="connsiteY40" fmla="*/ 2719294 h 2719294"/>
                <a:gd name="connsiteX41" fmla="*/ 11953 w 2133600"/>
                <a:gd name="connsiteY41" fmla="*/ 2396565 h 2719294"/>
                <a:gd name="connsiteX42" fmla="*/ 191248 w 2133600"/>
                <a:gd name="connsiteY42" fmla="*/ 2390588 h 2719294"/>
                <a:gd name="connsiteX43" fmla="*/ 172198 w 2133600"/>
                <a:gd name="connsiteY43" fmla="*/ 573741 h 2719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33600" h="2719294">
                  <a:moveTo>
                    <a:pt x="172198" y="573741"/>
                  </a:moveTo>
                  <a:lnTo>
                    <a:pt x="908424" y="567765"/>
                  </a:lnTo>
                  <a:lnTo>
                    <a:pt x="866589" y="490071"/>
                  </a:lnTo>
                  <a:lnTo>
                    <a:pt x="830730" y="418353"/>
                  </a:lnTo>
                  <a:lnTo>
                    <a:pt x="818777" y="334682"/>
                  </a:lnTo>
                  <a:lnTo>
                    <a:pt x="830730" y="227106"/>
                  </a:lnTo>
                  <a:lnTo>
                    <a:pt x="860612" y="161365"/>
                  </a:lnTo>
                  <a:lnTo>
                    <a:pt x="908424" y="95624"/>
                  </a:lnTo>
                  <a:lnTo>
                    <a:pt x="974165" y="47812"/>
                  </a:lnTo>
                  <a:lnTo>
                    <a:pt x="1063812" y="17930"/>
                  </a:lnTo>
                  <a:lnTo>
                    <a:pt x="1111624" y="0"/>
                  </a:lnTo>
                  <a:lnTo>
                    <a:pt x="1171389" y="0"/>
                  </a:lnTo>
                  <a:lnTo>
                    <a:pt x="1261036" y="17930"/>
                  </a:lnTo>
                  <a:lnTo>
                    <a:pt x="1356659" y="65741"/>
                  </a:lnTo>
                  <a:lnTo>
                    <a:pt x="1416424" y="113553"/>
                  </a:lnTo>
                  <a:lnTo>
                    <a:pt x="1446306" y="161365"/>
                  </a:lnTo>
                  <a:lnTo>
                    <a:pt x="1470212" y="209177"/>
                  </a:lnTo>
                  <a:lnTo>
                    <a:pt x="1500095" y="292847"/>
                  </a:lnTo>
                  <a:lnTo>
                    <a:pt x="1500095" y="382494"/>
                  </a:lnTo>
                  <a:lnTo>
                    <a:pt x="1482165" y="436282"/>
                  </a:lnTo>
                  <a:lnTo>
                    <a:pt x="1440330" y="513977"/>
                  </a:lnTo>
                  <a:lnTo>
                    <a:pt x="1374589" y="585694"/>
                  </a:lnTo>
                  <a:lnTo>
                    <a:pt x="2121648" y="579718"/>
                  </a:lnTo>
                  <a:lnTo>
                    <a:pt x="2121648" y="1392518"/>
                  </a:lnTo>
                  <a:lnTo>
                    <a:pt x="2049930" y="1344706"/>
                  </a:lnTo>
                  <a:lnTo>
                    <a:pt x="1954306" y="1308847"/>
                  </a:lnTo>
                  <a:lnTo>
                    <a:pt x="1840753" y="1308847"/>
                  </a:lnTo>
                  <a:lnTo>
                    <a:pt x="1763059" y="1332753"/>
                  </a:lnTo>
                  <a:lnTo>
                    <a:pt x="1679389" y="1368612"/>
                  </a:lnTo>
                  <a:lnTo>
                    <a:pt x="1607671" y="1452282"/>
                  </a:lnTo>
                  <a:lnTo>
                    <a:pt x="1559859" y="1565835"/>
                  </a:lnTo>
                  <a:lnTo>
                    <a:pt x="1541930" y="1685365"/>
                  </a:lnTo>
                  <a:lnTo>
                    <a:pt x="1571812" y="1792941"/>
                  </a:lnTo>
                  <a:lnTo>
                    <a:pt x="1631577" y="1888565"/>
                  </a:lnTo>
                  <a:lnTo>
                    <a:pt x="1709271" y="1948330"/>
                  </a:lnTo>
                  <a:lnTo>
                    <a:pt x="1810871" y="1984188"/>
                  </a:lnTo>
                  <a:lnTo>
                    <a:pt x="1924424" y="1984188"/>
                  </a:lnTo>
                  <a:lnTo>
                    <a:pt x="2055906" y="1960282"/>
                  </a:lnTo>
                  <a:lnTo>
                    <a:pt x="2133600" y="1894541"/>
                  </a:lnTo>
                  <a:lnTo>
                    <a:pt x="2121648" y="2713318"/>
                  </a:lnTo>
                  <a:lnTo>
                    <a:pt x="0" y="2719294"/>
                  </a:lnTo>
                  <a:lnTo>
                    <a:pt x="11953" y="2396565"/>
                  </a:lnTo>
                  <a:lnTo>
                    <a:pt x="191248" y="2390588"/>
                  </a:lnTo>
                  <a:lnTo>
                    <a:pt x="172198" y="573741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160190" y="4721045"/>
              <a:ext cx="2040311" cy="1604682"/>
            </a:xfrm>
            <a:custGeom>
              <a:avLst/>
              <a:gdLst>
                <a:gd name="connsiteX0" fmla="*/ 585694 w 2701365"/>
                <a:gd name="connsiteY0" fmla="*/ 0 h 2139576"/>
                <a:gd name="connsiteX1" fmla="*/ 1380565 w 2701365"/>
                <a:gd name="connsiteY1" fmla="*/ 5976 h 2139576"/>
                <a:gd name="connsiteX2" fmla="*/ 1332753 w 2701365"/>
                <a:gd name="connsiteY2" fmla="*/ 83670 h 2139576"/>
                <a:gd name="connsiteX3" fmla="*/ 1290917 w 2701365"/>
                <a:gd name="connsiteY3" fmla="*/ 197223 h 2139576"/>
                <a:gd name="connsiteX4" fmla="*/ 1296894 w 2701365"/>
                <a:gd name="connsiteY4" fmla="*/ 310776 h 2139576"/>
                <a:gd name="connsiteX5" fmla="*/ 1332753 w 2701365"/>
                <a:gd name="connsiteY5" fmla="*/ 412376 h 2139576"/>
                <a:gd name="connsiteX6" fmla="*/ 1416423 w 2701365"/>
                <a:gd name="connsiteY6" fmla="*/ 508000 h 2139576"/>
                <a:gd name="connsiteX7" fmla="*/ 1506070 w 2701365"/>
                <a:gd name="connsiteY7" fmla="*/ 573741 h 2139576"/>
                <a:gd name="connsiteX8" fmla="*/ 1631576 w 2701365"/>
                <a:gd name="connsiteY8" fmla="*/ 603623 h 2139576"/>
                <a:gd name="connsiteX9" fmla="*/ 1739153 w 2701365"/>
                <a:gd name="connsiteY9" fmla="*/ 579717 h 2139576"/>
                <a:gd name="connsiteX10" fmla="*/ 1840753 w 2701365"/>
                <a:gd name="connsiteY10" fmla="*/ 525929 h 2139576"/>
                <a:gd name="connsiteX11" fmla="*/ 1900517 w 2701365"/>
                <a:gd name="connsiteY11" fmla="*/ 472141 h 2139576"/>
                <a:gd name="connsiteX12" fmla="*/ 1954306 w 2701365"/>
                <a:gd name="connsiteY12" fmla="*/ 388470 h 2139576"/>
                <a:gd name="connsiteX13" fmla="*/ 1978212 w 2701365"/>
                <a:gd name="connsiteY13" fmla="*/ 292847 h 2139576"/>
                <a:gd name="connsiteX14" fmla="*/ 1972235 w 2701365"/>
                <a:gd name="connsiteY14" fmla="*/ 191247 h 2139576"/>
                <a:gd name="connsiteX15" fmla="*/ 1942353 w 2701365"/>
                <a:gd name="connsiteY15" fmla="*/ 101600 h 2139576"/>
                <a:gd name="connsiteX16" fmla="*/ 1888565 w 2701365"/>
                <a:gd name="connsiteY16" fmla="*/ 29882 h 2139576"/>
                <a:gd name="connsiteX17" fmla="*/ 1852706 w 2701365"/>
                <a:gd name="connsiteY17" fmla="*/ 5976 h 2139576"/>
                <a:gd name="connsiteX18" fmla="*/ 2522070 w 2701365"/>
                <a:gd name="connsiteY18" fmla="*/ 11953 h 2139576"/>
                <a:gd name="connsiteX19" fmla="*/ 2516094 w 2701365"/>
                <a:gd name="connsiteY19" fmla="*/ 1810870 h 2139576"/>
                <a:gd name="connsiteX20" fmla="*/ 2695388 w 2701365"/>
                <a:gd name="connsiteY20" fmla="*/ 1804894 h 2139576"/>
                <a:gd name="connsiteX21" fmla="*/ 2701365 w 2701365"/>
                <a:gd name="connsiteY21" fmla="*/ 2139576 h 2139576"/>
                <a:gd name="connsiteX22" fmla="*/ 573741 w 2701365"/>
                <a:gd name="connsiteY22" fmla="*/ 2139576 h 2139576"/>
                <a:gd name="connsiteX23" fmla="*/ 573741 w 2701365"/>
                <a:gd name="connsiteY23" fmla="*/ 1296894 h 2139576"/>
                <a:gd name="connsiteX24" fmla="*/ 519953 w 2701365"/>
                <a:gd name="connsiteY24" fmla="*/ 1368612 h 2139576"/>
                <a:gd name="connsiteX25" fmla="*/ 454212 w 2701365"/>
                <a:gd name="connsiteY25" fmla="*/ 1398494 h 2139576"/>
                <a:gd name="connsiteX26" fmla="*/ 376517 w 2701365"/>
                <a:gd name="connsiteY26" fmla="*/ 1422400 h 2139576"/>
                <a:gd name="connsiteX27" fmla="*/ 316753 w 2701365"/>
                <a:gd name="connsiteY27" fmla="*/ 1422400 h 2139576"/>
                <a:gd name="connsiteX28" fmla="*/ 203200 w 2701365"/>
                <a:gd name="connsiteY28" fmla="*/ 1404470 h 2139576"/>
                <a:gd name="connsiteX29" fmla="*/ 107576 w 2701365"/>
                <a:gd name="connsiteY29" fmla="*/ 1338729 h 2139576"/>
                <a:gd name="connsiteX30" fmla="*/ 35859 w 2701365"/>
                <a:gd name="connsiteY30" fmla="*/ 1219200 h 2139576"/>
                <a:gd name="connsiteX31" fmla="*/ 0 w 2701365"/>
                <a:gd name="connsiteY31" fmla="*/ 1105647 h 2139576"/>
                <a:gd name="connsiteX32" fmla="*/ 5976 w 2701365"/>
                <a:gd name="connsiteY32" fmla="*/ 974164 h 2139576"/>
                <a:gd name="connsiteX33" fmla="*/ 53788 w 2701365"/>
                <a:gd name="connsiteY33" fmla="*/ 884517 h 2139576"/>
                <a:gd name="connsiteX34" fmla="*/ 113553 w 2701365"/>
                <a:gd name="connsiteY34" fmla="*/ 806823 h 2139576"/>
                <a:gd name="connsiteX35" fmla="*/ 221129 w 2701365"/>
                <a:gd name="connsiteY35" fmla="*/ 741082 h 2139576"/>
                <a:gd name="connsiteX36" fmla="*/ 352612 w 2701365"/>
                <a:gd name="connsiteY36" fmla="*/ 729129 h 2139576"/>
                <a:gd name="connsiteX37" fmla="*/ 472141 w 2701365"/>
                <a:gd name="connsiteY37" fmla="*/ 764988 h 2139576"/>
                <a:gd name="connsiteX38" fmla="*/ 531906 w 2701365"/>
                <a:gd name="connsiteY38" fmla="*/ 800847 h 2139576"/>
                <a:gd name="connsiteX39" fmla="*/ 573741 w 2701365"/>
                <a:gd name="connsiteY39" fmla="*/ 824753 h 2139576"/>
                <a:gd name="connsiteX40" fmla="*/ 585694 w 270136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54909 w 2720415"/>
                <a:gd name="connsiteY30" fmla="*/ 1219200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72838 w 2720415"/>
                <a:gd name="connsiteY33" fmla="*/ 884517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32603 w 2720415"/>
                <a:gd name="connsiteY34" fmla="*/ 806823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92791 w 2720415"/>
                <a:gd name="connsiteY22" fmla="*/ 2139576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  <a:gd name="connsiteX0" fmla="*/ 604744 w 2720415"/>
                <a:gd name="connsiteY0" fmla="*/ 0 h 2139576"/>
                <a:gd name="connsiteX1" fmla="*/ 1399615 w 2720415"/>
                <a:gd name="connsiteY1" fmla="*/ 5976 h 2139576"/>
                <a:gd name="connsiteX2" fmla="*/ 1351803 w 2720415"/>
                <a:gd name="connsiteY2" fmla="*/ 83670 h 2139576"/>
                <a:gd name="connsiteX3" fmla="*/ 1309967 w 2720415"/>
                <a:gd name="connsiteY3" fmla="*/ 197223 h 2139576"/>
                <a:gd name="connsiteX4" fmla="*/ 1315944 w 2720415"/>
                <a:gd name="connsiteY4" fmla="*/ 310776 h 2139576"/>
                <a:gd name="connsiteX5" fmla="*/ 1351803 w 2720415"/>
                <a:gd name="connsiteY5" fmla="*/ 412376 h 2139576"/>
                <a:gd name="connsiteX6" fmla="*/ 1435473 w 2720415"/>
                <a:gd name="connsiteY6" fmla="*/ 508000 h 2139576"/>
                <a:gd name="connsiteX7" fmla="*/ 1525120 w 2720415"/>
                <a:gd name="connsiteY7" fmla="*/ 573741 h 2139576"/>
                <a:gd name="connsiteX8" fmla="*/ 1650626 w 2720415"/>
                <a:gd name="connsiteY8" fmla="*/ 603623 h 2139576"/>
                <a:gd name="connsiteX9" fmla="*/ 1758203 w 2720415"/>
                <a:gd name="connsiteY9" fmla="*/ 579717 h 2139576"/>
                <a:gd name="connsiteX10" fmla="*/ 1859803 w 2720415"/>
                <a:gd name="connsiteY10" fmla="*/ 525929 h 2139576"/>
                <a:gd name="connsiteX11" fmla="*/ 1919567 w 2720415"/>
                <a:gd name="connsiteY11" fmla="*/ 472141 h 2139576"/>
                <a:gd name="connsiteX12" fmla="*/ 1973356 w 2720415"/>
                <a:gd name="connsiteY12" fmla="*/ 388470 h 2139576"/>
                <a:gd name="connsiteX13" fmla="*/ 1997262 w 2720415"/>
                <a:gd name="connsiteY13" fmla="*/ 292847 h 2139576"/>
                <a:gd name="connsiteX14" fmla="*/ 1991285 w 2720415"/>
                <a:gd name="connsiteY14" fmla="*/ 191247 h 2139576"/>
                <a:gd name="connsiteX15" fmla="*/ 1961403 w 2720415"/>
                <a:gd name="connsiteY15" fmla="*/ 101600 h 2139576"/>
                <a:gd name="connsiteX16" fmla="*/ 1907615 w 2720415"/>
                <a:gd name="connsiteY16" fmla="*/ 29882 h 2139576"/>
                <a:gd name="connsiteX17" fmla="*/ 1871756 w 2720415"/>
                <a:gd name="connsiteY17" fmla="*/ 5976 h 2139576"/>
                <a:gd name="connsiteX18" fmla="*/ 2541120 w 2720415"/>
                <a:gd name="connsiteY18" fmla="*/ 11953 h 2139576"/>
                <a:gd name="connsiteX19" fmla="*/ 2535144 w 2720415"/>
                <a:gd name="connsiteY19" fmla="*/ 1810870 h 2139576"/>
                <a:gd name="connsiteX20" fmla="*/ 2714438 w 2720415"/>
                <a:gd name="connsiteY20" fmla="*/ 1804894 h 2139576"/>
                <a:gd name="connsiteX21" fmla="*/ 2720415 w 2720415"/>
                <a:gd name="connsiteY21" fmla="*/ 2139576 h 2139576"/>
                <a:gd name="connsiteX22" fmla="*/ 588028 w 2720415"/>
                <a:gd name="connsiteY22" fmla="*/ 2134814 h 2139576"/>
                <a:gd name="connsiteX23" fmla="*/ 592791 w 2720415"/>
                <a:gd name="connsiteY23" fmla="*/ 1296894 h 2139576"/>
                <a:gd name="connsiteX24" fmla="*/ 539003 w 2720415"/>
                <a:gd name="connsiteY24" fmla="*/ 1368612 h 2139576"/>
                <a:gd name="connsiteX25" fmla="*/ 473262 w 2720415"/>
                <a:gd name="connsiteY25" fmla="*/ 1398494 h 2139576"/>
                <a:gd name="connsiteX26" fmla="*/ 395567 w 2720415"/>
                <a:gd name="connsiteY26" fmla="*/ 1422400 h 2139576"/>
                <a:gd name="connsiteX27" fmla="*/ 335803 w 2720415"/>
                <a:gd name="connsiteY27" fmla="*/ 1422400 h 2139576"/>
                <a:gd name="connsiteX28" fmla="*/ 222250 w 2720415"/>
                <a:gd name="connsiteY28" fmla="*/ 1404470 h 2139576"/>
                <a:gd name="connsiteX29" fmla="*/ 126626 w 2720415"/>
                <a:gd name="connsiteY29" fmla="*/ 1338729 h 2139576"/>
                <a:gd name="connsiteX30" fmla="*/ 40621 w 2720415"/>
                <a:gd name="connsiteY30" fmla="*/ 1233488 h 2139576"/>
                <a:gd name="connsiteX31" fmla="*/ 0 w 2720415"/>
                <a:gd name="connsiteY31" fmla="*/ 1115172 h 2139576"/>
                <a:gd name="connsiteX32" fmla="*/ 25026 w 2720415"/>
                <a:gd name="connsiteY32" fmla="*/ 974164 h 2139576"/>
                <a:gd name="connsiteX33" fmla="*/ 58550 w 2720415"/>
                <a:gd name="connsiteY33" fmla="*/ 874992 h 2139576"/>
                <a:gd name="connsiteX34" fmla="*/ 127841 w 2720415"/>
                <a:gd name="connsiteY34" fmla="*/ 792535 h 2139576"/>
                <a:gd name="connsiteX35" fmla="*/ 240179 w 2720415"/>
                <a:gd name="connsiteY35" fmla="*/ 741082 h 2139576"/>
                <a:gd name="connsiteX36" fmla="*/ 371662 w 2720415"/>
                <a:gd name="connsiteY36" fmla="*/ 729129 h 2139576"/>
                <a:gd name="connsiteX37" fmla="*/ 491191 w 2720415"/>
                <a:gd name="connsiteY37" fmla="*/ 764988 h 2139576"/>
                <a:gd name="connsiteX38" fmla="*/ 550956 w 2720415"/>
                <a:gd name="connsiteY38" fmla="*/ 800847 h 2139576"/>
                <a:gd name="connsiteX39" fmla="*/ 592791 w 2720415"/>
                <a:gd name="connsiteY39" fmla="*/ 824753 h 2139576"/>
                <a:gd name="connsiteX40" fmla="*/ 604744 w 2720415"/>
                <a:gd name="connsiteY40" fmla="*/ 0 h 213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20415" h="2139576">
                  <a:moveTo>
                    <a:pt x="604744" y="0"/>
                  </a:moveTo>
                  <a:lnTo>
                    <a:pt x="1399615" y="5976"/>
                  </a:lnTo>
                  <a:lnTo>
                    <a:pt x="1351803" y="83670"/>
                  </a:lnTo>
                  <a:lnTo>
                    <a:pt x="1309967" y="197223"/>
                  </a:lnTo>
                  <a:lnTo>
                    <a:pt x="1315944" y="310776"/>
                  </a:lnTo>
                  <a:lnTo>
                    <a:pt x="1351803" y="412376"/>
                  </a:lnTo>
                  <a:lnTo>
                    <a:pt x="1435473" y="508000"/>
                  </a:lnTo>
                  <a:lnTo>
                    <a:pt x="1525120" y="573741"/>
                  </a:lnTo>
                  <a:lnTo>
                    <a:pt x="1650626" y="603623"/>
                  </a:lnTo>
                  <a:lnTo>
                    <a:pt x="1758203" y="579717"/>
                  </a:lnTo>
                  <a:lnTo>
                    <a:pt x="1859803" y="525929"/>
                  </a:lnTo>
                  <a:lnTo>
                    <a:pt x="1919567" y="472141"/>
                  </a:lnTo>
                  <a:lnTo>
                    <a:pt x="1973356" y="388470"/>
                  </a:lnTo>
                  <a:lnTo>
                    <a:pt x="1997262" y="292847"/>
                  </a:lnTo>
                  <a:lnTo>
                    <a:pt x="1991285" y="191247"/>
                  </a:lnTo>
                  <a:lnTo>
                    <a:pt x="1961403" y="101600"/>
                  </a:lnTo>
                  <a:lnTo>
                    <a:pt x="1907615" y="29882"/>
                  </a:lnTo>
                  <a:lnTo>
                    <a:pt x="1871756" y="5976"/>
                  </a:lnTo>
                  <a:lnTo>
                    <a:pt x="2541120" y="11953"/>
                  </a:lnTo>
                  <a:lnTo>
                    <a:pt x="2535144" y="1810870"/>
                  </a:lnTo>
                  <a:lnTo>
                    <a:pt x="2714438" y="1804894"/>
                  </a:lnTo>
                  <a:lnTo>
                    <a:pt x="2720415" y="2139576"/>
                  </a:lnTo>
                  <a:lnTo>
                    <a:pt x="588028" y="2134814"/>
                  </a:lnTo>
                  <a:cubicBezTo>
                    <a:pt x="589616" y="1855507"/>
                    <a:pt x="591203" y="1576201"/>
                    <a:pt x="592791" y="1296894"/>
                  </a:cubicBezTo>
                  <a:lnTo>
                    <a:pt x="539003" y="1368612"/>
                  </a:lnTo>
                  <a:lnTo>
                    <a:pt x="473262" y="1398494"/>
                  </a:lnTo>
                  <a:lnTo>
                    <a:pt x="395567" y="1422400"/>
                  </a:lnTo>
                  <a:lnTo>
                    <a:pt x="335803" y="1422400"/>
                  </a:lnTo>
                  <a:lnTo>
                    <a:pt x="222250" y="1404470"/>
                  </a:lnTo>
                  <a:lnTo>
                    <a:pt x="126626" y="1338729"/>
                  </a:lnTo>
                  <a:lnTo>
                    <a:pt x="40621" y="1233488"/>
                  </a:lnTo>
                  <a:lnTo>
                    <a:pt x="0" y="1115172"/>
                  </a:lnTo>
                  <a:lnTo>
                    <a:pt x="25026" y="974164"/>
                  </a:lnTo>
                  <a:lnTo>
                    <a:pt x="58550" y="874992"/>
                  </a:lnTo>
                  <a:lnTo>
                    <a:pt x="127841" y="792535"/>
                  </a:lnTo>
                  <a:lnTo>
                    <a:pt x="240179" y="741082"/>
                  </a:lnTo>
                  <a:lnTo>
                    <a:pt x="371662" y="729129"/>
                  </a:lnTo>
                  <a:lnTo>
                    <a:pt x="491191" y="764988"/>
                  </a:lnTo>
                  <a:lnTo>
                    <a:pt x="550956" y="800847"/>
                  </a:lnTo>
                  <a:lnTo>
                    <a:pt x="592791" y="824753"/>
                  </a:lnTo>
                  <a:lnTo>
                    <a:pt x="604744" y="0"/>
                  </a:lnTo>
                  <a:close/>
                </a:path>
              </a:pathLst>
            </a:custGeom>
            <a:solidFill>
              <a:srgbClr val="00B0F0"/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5" name="Рисунок 24" descr="72e95c9105e218b17efe01c6e043dcc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>
            <a:off x="7143768" y="1928802"/>
            <a:ext cx="1571636" cy="157163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000364" y="285728"/>
            <a:ext cx="32047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Спасибо!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Управляющая кнопка: возврат 26">
            <a:hlinkClick r:id="" action="ppaction://hlinkshowjump?jump=endshow" highlightClick="1"/>
          </p:cNvPr>
          <p:cNvSpPr/>
          <p:nvPr/>
        </p:nvSpPr>
        <p:spPr>
          <a:xfrm>
            <a:off x="8358214" y="357166"/>
            <a:ext cx="428628" cy="357190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" action="ppaction://hlinkshowjump?jump=firstslide" highlightClick="1"/>
          </p:cNvPr>
          <p:cNvSpPr/>
          <p:nvPr/>
        </p:nvSpPr>
        <p:spPr>
          <a:xfrm>
            <a:off x="8429652" y="6143644"/>
            <a:ext cx="357190" cy="357190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14546" y="500042"/>
            <a:ext cx="4750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Список используемых источников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00010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гномики</a:t>
            </a:r>
          </a:p>
          <a:p>
            <a:r>
              <a:rPr lang="ru-RU" u="sng" dirty="0" smtClean="0">
                <a:hlinkClick r:id="rId3"/>
              </a:rPr>
              <a:t>http://www.stihi.ru/pics/2013/01/20/12023.jpg</a:t>
            </a:r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4"/>
              </a:rPr>
              <a:t>http://img01.chitalnya.ru/upload2/309/72e95c9105e218b17efe01c6e043dcc8.jpg</a:t>
            </a:r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5"/>
              </a:rPr>
              <a:t>http://3.bp.blogspot.com/_wtu3T-CjVPo/TIthoyMOYoI/AAAAAAAAAHA/TT9eGg31-xU/s1600/Gnomiki-1.jpg</a:t>
            </a:r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6"/>
              </a:rPr>
              <a:t>http://ds2413.ru/images/groups/gnomiki-logo.jpg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786058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hlinkClick r:id="rId7"/>
              </a:rPr>
              <a:t>http://s.appleinsider.ru/2012/09/Pazzl.png</a:t>
            </a:r>
            <a:r>
              <a:rPr lang="ru-RU" dirty="0" smtClean="0"/>
              <a:t> - Маша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3357562"/>
            <a:ext cx="4762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Шаблон </a:t>
            </a:r>
            <a:r>
              <a:rPr lang="ru-RU" dirty="0" err="1" smtClean="0"/>
              <a:t>паззлов</a:t>
            </a:r>
            <a:r>
              <a:rPr lang="ru-RU" dirty="0" smtClean="0"/>
              <a:t> и звуковые файлы авторские.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808952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4+3</a:t>
            </a:r>
            <a:endParaRPr lang="ru-RU" sz="6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pic>
        <p:nvPicPr>
          <p:cNvPr id="8" name="Рисунок 7" descr="72e95c9105e218b17efe01c6e043dcc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5429256" y="4572008"/>
            <a:ext cx="1857388" cy="1857388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808952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600299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00B05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8-5</a:t>
            </a:r>
            <a:endParaRPr lang="ru-RU" sz="6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3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2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4</a:t>
            </a:r>
          </a:p>
        </p:txBody>
      </p:sp>
      <p:pic>
        <p:nvPicPr>
          <p:cNvPr id="11" name="Рисунок 10" descr="72e95c9105e218b17efe01c6e043dcc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5429256" y="4572008"/>
            <a:ext cx="1857388" cy="1857388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1" animBg="1"/>
      <p:bldP spid="15" grpId="0" animBg="1"/>
      <p:bldP spid="16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808952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600299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00B05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1000100" y="4286256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2+7</a:t>
            </a:r>
            <a:endParaRPr lang="ru-RU" sz="6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9</a:t>
            </a:r>
          </a:p>
        </p:txBody>
      </p:sp>
      <p:pic>
        <p:nvPicPr>
          <p:cNvPr id="14" name="Рисунок 13" descr="72e95c9105e218b17efe01c6e043dcc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5429256" y="4572008"/>
            <a:ext cx="1857388" cy="1857388"/>
          </a:xfrm>
          <a:prstGeom prst="rect">
            <a:avLst/>
          </a:prstGeom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808952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600299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00B05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1000100" y="4286256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2160190" y="4721045"/>
            <a:ext cx="2040311" cy="1604682"/>
          </a:xfrm>
          <a:custGeom>
            <a:avLst/>
            <a:gdLst>
              <a:gd name="connsiteX0" fmla="*/ 585694 w 2701365"/>
              <a:gd name="connsiteY0" fmla="*/ 0 h 2139576"/>
              <a:gd name="connsiteX1" fmla="*/ 1380565 w 2701365"/>
              <a:gd name="connsiteY1" fmla="*/ 5976 h 2139576"/>
              <a:gd name="connsiteX2" fmla="*/ 1332753 w 2701365"/>
              <a:gd name="connsiteY2" fmla="*/ 83670 h 2139576"/>
              <a:gd name="connsiteX3" fmla="*/ 1290917 w 2701365"/>
              <a:gd name="connsiteY3" fmla="*/ 197223 h 2139576"/>
              <a:gd name="connsiteX4" fmla="*/ 1296894 w 2701365"/>
              <a:gd name="connsiteY4" fmla="*/ 310776 h 2139576"/>
              <a:gd name="connsiteX5" fmla="*/ 1332753 w 2701365"/>
              <a:gd name="connsiteY5" fmla="*/ 412376 h 2139576"/>
              <a:gd name="connsiteX6" fmla="*/ 1416423 w 2701365"/>
              <a:gd name="connsiteY6" fmla="*/ 508000 h 2139576"/>
              <a:gd name="connsiteX7" fmla="*/ 1506070 w 2701365"/>
              <a:gd name="connsiteY7" fmla="*/ 573741 h 2139576"/>
              <a:gd name="connsiteX8" fmla="*/ 1631576 w 2701365"/>
              <a:gd name="connsiteY8" fmla="*/ 603623 h 2139576"/>
              <a:gd name="connsiteX9" fmla="*/ 1739153 w 2701365"/>
              <a:gd name="connsiteY9" fmla="*/ 579717 h 2139576"/>
              <a:gd name="connsiteX10" fmla="*/ 1840753 w 2701365"/>
              <a:gd name="connsiteY10" fmla="*/ 525929 h 2139576"/>
              <a:gd name="connsiteX11" fmla="*/ 1900517 w 2701365"/>
              <a:gd name="connsiteY11" fmla="*/ 472141 h 2139576"/>
              <a:gd name="connsiteX12" fmla="*/ 1954306 w 2701365"/>
              <a:gd name="connsiteY12" fmla="*/ 388470 h 2139576"/>
              <a:gd name="connsiteX13" fmla="*/ 1978212 w 2701365"/>
              <a:gd name="connsiteY13" fmla="*/ 292847 h 2139576"/>
              <a:gd name="connsiteX14" fmla="*/ 1972235 w 2701365"/>
              <a:gd name="connsiteY14" fmla="*/ 191247 h 2139576"/>
              <a:gd name="connsiteX15" fmla="*/ 1942353 w 2701365"/>
              <a:gd name="connsiteY15" fmla="*/ 101600 h 2139576"/>
              <a:gd name="connsiteX16" fmla="*/ 1888565 w 2701365"/>
              <a:gd name="connsiteY16" fmla="*/ 29882 h 2139576"/>
              <a:gd name="connsiteX17" fmla="*/ 1852706 w 2701365"/>
              <a:gd name="connsiteY17" fmla="*/ 5976 h 2139576"/>
              <a:gd name="connsiteX18" fmla="*/ 2522070 w 2701365"/>
              <a:gd name="connsiteY18" fmla="*/ 11953 h 2139576"/>
              <a:gd name="connsiteX19" fmla="*/ 2516094 w 2701365"/>
              <a:gd name="connsiteY19" fmla="*/ 1810870 h 2139576"/>
              <a:gd name="connsiteX20" fmla="*/ 2695388 w 2701365"/>
              <a:gd name="connsiteY20" fmla="*/ 1804894 h 2139576"/>
              <a:gd name="connsiteX21" fmla="*/ 2701365 w 2701365"/>
              <a:gd name="connsiteY21" fmla="*/ 2139576 h 2139576"/>
              <a:gd name="connsiteX22" fmla="*/ 573741 w 2701365"/>
              <a:gd name="connsiteY22" fmla="*/ 2139576 h 2139576"/>
              <a:gd name="connsiteX23" fmla="*/ 573741 w 2701365"/>
              <a:gd name="connsiteY23" fmla="*/ 1296894 h 2139576"/>
              <a:gd name="connsiteX24" fmla="*/ 519953 w 2701365"/>
              <a:gd name="connsiteY24" fmla="*/ 1368612 h 2139576"/>
              <a:gd name="connsiteX25" fmla="*/ 454212 w 2701365"/>
              <a:gd name="connsiteY25" fmla="*/ 1398494 h 2139576"/>
              <a:gd name="connsiteX26" fmla="*/ 376517 w 2701365"/>
              <a:gd name="connsiteY26" fmla="*/ 1422400 h 2139576"/>
              <a:gd name="connsiteX27" fmla="*/ 316753 w 2701365"/>
              <a:gd name="connsiteY27" fmla="*/ 1422400 h 2139576"/>
              <a:gd name="connsiteX28" fmla="*/ 203200 w 2701365"/>
              <a:gd name="connsiteY28" fmla="*/ 1404470 h 2139576"/>
              <a:gd name="connsiteX29" fmla="*/ 107576 w 2701365"/>
              <a:gd name="connsiteY29" fmla="*/ 1338729 h 2139576"/>
              <a:gd name="connsiteX30" fmla="*/ 35859 w 2701365"/>
              <a:gd name="connsiteY30" fmla="*/ 1219200 h 2139576"/>
              <a:gd name="connsiteX31" fmla="*/ 0 w 2701365"/>
              <a:gd name="connsiteY31" fmla="*/ 1105647 h 2139576"/>
              <a:gd name="connsiteX32" fmla="*/ 5976 w 2701365"/>
              <a:gd name="connsiteY32" fmla="*/ 974164 h 2139576"/>
              <a:gd name="connsiteX33" fmla="*/ 53788 w 2701365"/>
              <a:gd name="connsiteY33" fmla="*/ 884517 h 2139576"/>
              <a:gd name="connsiteX34" fmla="*/ 113553 w 2701365"/>
              <a:gd name="connsiteY34" fmla="*/ 806823 h 2139576"/>
              <a:gd name="connsiteX35" fmla="*/ 221129 w 2701365"/>
              <a:gd name="connsiteY35" fmla="*/ 741082 h 2139576"/>
              <a:gd name="connsiteX36" fmla="*/ 352612 w 2701365"/>
              <a:gd name="connsiteY36" fmla="*/ 729129 h 2139576"/>
              <a:gd name="connsiteX37" fmla="*/ 472141 w 2701365"/>
              <a:gd name="connsiteY37" fmla="*/ 764988 h 2139576"/>
              <a:gd name="connsiteX38" fmla="*/ 531906 w 2701365"/>
              <a:gd name="connsiteY38" fmla="*/ 800847 h 2139576"/>
              <a:gd name="connsiteX39" fmla="*/ 573741 w 2701365"/>
              <a:gd name="connsiteY39" fmla="*/ 824753 h 2139576"/>
              <a:gd name="connsiteX40" fmla="*/ 585694 w 270136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54909 w 2720415"/>
              <a:gd name="connsiteY30" fmla="*/ 1219200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20415" h="2139576">
                <a:moveTo>
                  <a:pt x="604744" y="0"/>
                </a:moveTo>
                <a:lnTo>
                  <a:pt x="1399615" y="5976"/>
                </a:lnTo>
                <a:lnTo>
                  <a:pt x="1351803" y="83670"/>
                </a:lnTo>
                <a:lnTo>
                  <a:pt x="1309967" y="197223"/>
                </a:lnTo>
                <a:lnTo>
                  <a:pt x="1315944" y="310776"/>
                </a:lnTo>
                <a:lnTo>
                  <a:pt x="1351803" y="412376"/>
                </a:lnTo>
                <a:lnTo>
                  <a:pt x="1435473" y="508000"/>
                </a:lnTo>
                <a:lnTo>
                  <a:pt x="1525120" y="573741"/>
                </a:lnTo>
                <a:lnTo>
                  <a:pt x="1650626" y="603623"/>
                </a:lnTo>
                <a:lnTo>
                  <a:pt x="1758203" y="579717"/>
                </a:lnTo>
                <a:lnTo>
                  <a:pt x="1859803" y="525929"/>
                </a:lnTo>
                <a:lnTo>
                  <a:pt x="1919567" y="472141"/>
                </a:lnTo>
                <a:lnTo>
                  <a:pt x="1973356" y="388470"/>
                </a:lnTo>
                <a:lnTo>
                  <a:pt x="1997262" y="292847"/>
                </a:lnTo>
                <a:lnTo>
                  <a:pt x="1991285" y="191247"/>
                </a:lnTo>
                <a:lnTo>
                  <a:pt x="1961403" y="101600"/>
                </a:lnTo>
                <a:lnTo>
                  <a:pt x="1907615" y="29882"/>
                </a:lnTo>
                <a:lnTo>
                  <a:pt x="1871756" y="5976"/>
                </a:lnTo>
                <a:lnTo>
                  <a:pt x="2541120" y="11953"/>
                </a:lnTo>
                <a:lnTo>
                  <a:pt x="2535144" y="1810870"/>
                </a:lnTo>
                <a:lnTo>
                  <a:pt x="2714438" y="1804894"/>
                </a:lnTo>
                <a:lnTo>
                  <a:pt x="2720415" y="2139576"/>
                </a:lnTo>
                <a:lnTo>
                  <a:pt x="588028" y="2134814"/>
                </a:lnTo>
                <a:cubicBezTo>
                  <a:pt x="589616" y="1855507"/>
                  <a:pt x="591203" y="1576201"/>
                  <a:pt x="592791" y="1296894"/>
                </a:cubicBezTo>
                <a:lnTo>
                  <a:pt x="539003" y="1368612"/>
                </a:lnTo>
                <a:lnTo>
                  <a:pt x="473262" y="1398494"/>
                </a:lnTo>
                <a:lnTo>
                  <a:pt x="395567" y="1422400"/>
                </a:lnTo>
                <a:lnTo>
                  <a:pt x="335803" y="1422400"/>
                </a:lnTo>
                <a:lnTo>
                  <a:pt x="222250" y="1404470"/>
                </a:lnTo>
                <a:lnTo>
                  <a:pt x="126626" y="1338729"/>
                </a:lnTo>
                <a:lnTo>
                  <a:pt x="40621" y="1233488"/>
                </a:lnTo>
                <a:lnTo>
                  <a:pt x="0" y="1115172"/>
                </a:lnTo>
                <a:lnTo>
                  <a:pt x="25026" y="974164"/>
                </a:lnTo>
                <a:lnTo>
                  <a:pt x="58550" y="874992"/>
                </a:lnTo>
                <a:lnTo>
                  <a:pt x="127841" y="792535"/>
                </a:lnTo>
                <a:lnTo>
                  <a:pt x="240179" y="741082"/>
                </a:lnTo>
                <a:lnTo>
                  <a:pt x="371662" y="729129"/>
                </a:lnTo>
                <a:lnTo>
                  <a:pt x="491191" y="764988"/>
                </a:lnTo>
                <a:lnTo>
                  <a:pt x="550956" y="800847"/>
                </a:lnTo>
                <a:lnTo>
                  <a:pt x="592791" y="824753"/>
                </a:lnTo>
                <a:lnTo>
                  <a:pt x="604744" y="0"/>
                </a:lnTo>
                <a:close/>
              </a:path>
            </a:pathLst>
          </a:custGeom>
          <a:solidFill>
            <a:srgbClr val="00B0F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10-8</a:t>
            </a:r>
            <a:endParaRPr lang="ru-RU" sz="6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1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2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3</a:t>
            </a:r>
          </a:p>
        </p:txBody>
      </p:sp>
      <p:pic>
        <p:nvPicPr>
          <p:cNvPr id="15" name="Рисунок 14" descr="72e95c9105e218b17efe01c6e043dcc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5429256" y="4572008"/>
            <a:ext cx="1857388" cy="1857388"/>
          </a:xfrm>
          <a:prstGeom prst="rect">
            <a:avLst/>
          </a:prstGeom>
        </p:spPr>
      </p:pic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37514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7030A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6+4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9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2</a:t>
            </a:r>
          </a:p>
        </p:txBody>
      </p:sp>
      <p:pic>
        <p:nvPicPr>
          <p:cNvPr id="11" name="Рисунок 10" descr="Gnomiki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29132"/>
            <a:ext cx="1223963" cy="213360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37514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7030A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28861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FFC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9-4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4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5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6</a:t>
            </a:r>
            <a:endParaRPr lang="ru-RU" sz="4000" dirty="0"/>
          </a:p>
        </p:txBody>
      </p:sp>
      <p:pic>
        <p:nvPicPr>
          <p:cNvPr id="11" name="Рисунок 10" descr="Gnomiki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29132"/>
            <a:ext cx="1223963" cy="213360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37514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7030A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28861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FFC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28662" y="4286256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solidFill>
            <a:srgbClr val="FF0066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3+7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9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8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pic>
        <p:nvPicPr>
          <p:cNvPr id="11" name="Рисунок 10" descr="Gnomiki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29132"/>
            <a:ext cx="1223963" cy="213360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737514" y="2973349"/>
            <a:ext cx="2224998" cy="1748117"/>
          </a:xfrm>
          <a:custGeom>
            <a:avLst/>
            <a:gdLst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22494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52377"/>
              <a:gd name="connsiteY0" fmla="*/ 0 h 2330823"/>
              <a:gd name="connsiteX1" fmla="*/ 1565835 w 2952377"/>
              <a:gd name="connsiteY1" fmla="*/ 5976 h 2330823"/>
              <a:gd name="connsiteX2" fmla="*/ 1553883 w 2952377"/>
              <a:gd name="connsiteY2" fmla="*/ 256988 h 2330823"/>
              <a:gd name="connsiteX3" fmla="*/ 1380565 w 2952377"/>
              <a:gd name="connsiteY3" fmla="*/ 251011 h 2330823"/>
              <a:gd name="connsiteX4" fmla="*/ 1386541 w 2952377"/>
              <a:gd name="connsiteY4" fmla="*/ 788894 h 2330823"/>
              <a:gd name="connsiteX5" fmla="*/ 2372659 w 2952377"/>
              <a:gd name="connsiteY5" fmla="*/ 5976 h 2330823"/>
              <a:gd name="connsiteX6" fmla="*/ 2378635 w 2952377"/>
              <a:gd name="connsiteY6" fmla="*/ 890494 h 2330823"/>
              <a:gd name="connsiteX7" fmla="*/ 2438400 w 2952377"/>
              <a:gd name="connsiteY7" fmla="*/ 830729 h 2330823"/>
              <a:gd name="connsiteX8" fmla="*/ 2522071 w 2952377"/>
              <a:gd name="connsiteY8" fmla="*/ 794870 h 2330823"/>
              <a:gd name="connsiteX9" fmla="*/ 2623671 w 2952377"/>
              <a:gd name="connsiteY9" fmla="*/ 782917 h 2330823"/>
              <a:gd name="connsiteX10" fmla="*/ 2725271 w 2952377"/>
              <a:gd name="connsiteY10" fmla="*/ 788894 h 2330823"/>
              <a:gd name="connsiteX11" fmla="*/ 2808941 w 2952377"/>
              <a:gd name="connsiteY11" fmla="*/ 836706 h 2330823"/>
              <a:gd name="connsiteX12" fmla="*/ 2874683 w 2952377"/>
              <a:gd name="connsiteY12" fmla="*/ 890494 h 2330823"/>
              <a:gd name="connsiteX13" fmla="*/ 2936781 w 2952377"/>
              <a:gd name="connsiteY13" fmla="*/ 974164 h 2330823"/>
              <a:gd name="connsiteX14" fmla="*/ 2952377 w 2952377"/>
              <a:gd name="connsiteY14" fmla="*/ 1081741 h 2330823"/>
              <a:gd name="connsiteX15" fmla="*/ 2940424 w 2952377"/>
              <a:gd name="connsiteY15" fmla="*/ 1195294 h 2330823"/>
              <a:gd name="connsiteX16" fmla="*/ 2916518 w 2952377"/>
              <a:gd name="connsiteY16" fmla="*/ 1255059 h 2330823"/>
              <a:gd name="connsiteX17" fmla="*/ 2862730 w 2952377"/>
              <a:gd name="connsiteY17" fmla="*/ 1350682 h 2330823"/>
              <a:gd name="connsiteX18" fmla="*/ 2773083 w 2952377"/>
              <a:gd name="connsiteY18" fmla="*/ 1416423 h 2330823"/>
              <a:gd name="connsiteX19" fmla="*/ 2695388 w 2952377"/>
              <a:gd name="connsiteY19" fmla="*/ 1446306 h 2330823"/>
              <a:gd name="connsiteX20" fmla="*/ 2617694 w 2952377"/>
              <a:gd name="connsiteY20" fmla="*/ 1458259 h 2330823"/>
              <a:gd name="connsiteX21" fmla="*/ 2510118 w 2952377"/>
              <a:gd name="connsiteY21" fmla="*/ 1434353 h 2330823"/>
              <a:gd name="connsiteX22" fmla="*/ 2408518 w 2952377"/>
              <a:gd name="connsiteY22" fmla="*/ 1392517 h 2330823"/>
              <a:gd name="connsiteX23" fmla="*/ 2378635 w 2952377"/>
              <a:gd name="connsiteY23" fmla="*/ 1362635 h 2330823"/>
              <a:gd name="connsiteX24" fmla="*/ 2366683 w 2952377"/>
              <a:gd name="connsiteY24" fmla="*/ 2324847 h 2330823"/>
              <a:gd name="connsiteX25" fmla="*/ 1661459 w 2952377"/>
              <a:gd name="connsiteY25" fmla="*/ 2324847 h 2330823"/>
              <a:gd name="connsiteX26" fmla="*/ 1715247 w 2952377"/>
              <a:gd name="connsiteY26" fmla="*/ 2235200 h 2330823"/>
              <a:gd name="connsiteX27" fmla="*/ 1751106 w 2952377"/>
              <a:gd name="connsiteY27" fmla="*/ 2121647 h 2330823"/>
              <a:gd name="connsiteX28" fmla="*/ 1751106 w 2952377"/>
              <a:gd name="connsiteY28" fmla="*/ 2037976 h 2330823"/>
              <a:gd name="connsiteX29" fmla="*/ 1715247 w 2952377"/>
              <a:gd name="connsiteY29" fmla="*/ 1936376 h 2330823"/>
              <a:gd name="connsiteX30" fmla="*/ 1673412 w 2952377"/>
              <a:gd name="connsiteY30" fmla="*/ 1870635 h 2330823"/>
              <a:gd name="connsiteX31" fmla="*/ 1607671 w 2952377"/>
              <a:gd name="connsiteY31" fmla="*/ 1816847 h 2330823"/>
              <a:gd name="connsiteX32" fmla="*/ 1529977 w 2952377"/>
              <a:gd name="connsiteY32" fmla="*/ 1763059 h 2330823"/>
              <a:gd name="connsiteX33" fmla="*/ 1428377 w 2952377"/>
              <a:gd name="connsiteY33" fmla="*/ 1745129 h 2330823"/>
              <a:gd name="connsiteX34" fmla="*/ 1350683 w 2952377"/>
              <a:gd name="connsiteY34" fmla="*/ 1751106 h 2330823"/>
              <a:gd name="connsiteX35" fmla="*/ 1261035 w 2952377"/>
              <a:gd name="connsiteY35" fmla="*/ 1780988 h 2330823"/>
              <a:gd name="connsiteX36" fmla="*/ 1189318 w 2952377"/>
              <a:gd name="connsiteY36" fmla="*/ 1816847 h 2330823"/>
              <a:gd name="connsiteX37" fmla="*/ 1135530 w 2952377"/>
              <a:gd name="connsiteY37" fmla="*/ 1882588 h 2330823"/>
              <a:gd name="connsiteX38" fmla="*/ 1075765 w 2952377"/>
              <a:gd name="connsiteY38" fmla="*/ 1978211 h 2330823"/>
              <a:gd name="connsiteX39" fmla="*/ 1057835 w 2952377"/>
              <a:gd name="connsiteY39" fmla="*/ 2103717 h 2330823"/>
              <a:gd name="connsiteX40" fmla="*/ 1087718 w 2952377"/>
              <a:gd name="connsiteY40" fmla="*/ 2205317 h 2330823"/>
              <a:gd name="connsiteX41" fmla="*/ 1135530 w 2952377"/>
              <a:gd name="connsiteY41" fmla="*/ 2283011 h 2330823"/>
              <a:gd name="connsiteX42" fmla="*/ 1171388 w 2952377"/>
              <a:gd name="connsiteY42" fmla="*/ 2330823 h 2330823"/>
              <a:gd name="connsiteX43" fmla="*/ 430306 w 2952377"/>
              <a:gd name="connsiteY43" fmla="*/ 2318870 h 2330823"/>
              <a:gd name="connsiteX44" fmla="*/ 430306 w 2952377"/>
              <a:gd name="connsiteY44" fmla="*/ 1912470 h 2330823"/>
              <a:gd name="connsiteX45" fmla="*/ 0 w 2952377"/>
              <a:gd name="connsiteY45" fmla="*/ 1906494 h 2330823"/>
              <a:gd name="connsiteX46" fmla="*/ 890494 w 2952377"/>
              <a:gd name="connsiteY46" fmla="*/ 1201270 h 2330823"/>
              <a:gd name="connsiteX47" fmla="*/ 890494 w 2952377"/>
              <a:gd name="connsiteY47" fmla="*/ 245035 h 2330823"/>
              <a:gd name="connsiteX48" fmla="*/ 717177 w 2952377"/>
              <a:gd name="connsiteY48" fmla="*/ 245035 h 2330823"/>
              <a:gd name="connsiteX49" fmla="*/ 711200 w 2952377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40424 w 2966664"/>
              <a:gd name="connsiteY15" fmla="*/ 1195294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16518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62730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  <a:gd name="connsiteX0" fmla="*/ 711200 w 2966664"/>
              <a:gd name="connsiteY0" fmla="*/ 0 h 2330823"/>
              <a:gd name="connsiteX1" fmla="*/ 1565835 w 2966664"/>
              <a:gd name="connsiteY1" fmla="*/ 5976 h 2330823"/>
              <a:gd name="connsiteX2" fmla="*/ 1553883 w 2966664"/>
              <a:gd name="connsiteY2" fmla="*/ 256988 h 2330823"/>
              <a:gd name="connsiteX3" fmla="*/ 1380565 w 2966664"/>
              <a:gd name="connsiteY3" fmla="*/ 251011 h 2330823"/>
              <a:gd name="connsiteX4" fmla="*/ 1386541 w 2966664"/>
              <a:gd name="connsiteY4" fmla="*/ 788894 h 2330823"/>
              <a:gd name="connsiteX5" fmla="*/ 2372659 w 2966664"/>
              <a:gd name="connsiteY5" fmla="*/ 5976 h 2330823"/>
              <a:gd name="connsiteX6" fmla="*/ 2378635 w 2966664"/>
              <a:gd name="connsiteY6" fmla="*/ 890494 h 2330823"/>
              <a:gd name="connsiteX7" fmla="*/ 2438400 w 2966664"/>
              <a:gd name="connsiteY7" fmla="*/ 830729 h 2330823"/>
              <a:gd name="connsiteX8" fmla="*/ 2522071 w 2966664"/>
              <a:gd name="connsiteY8" fmla="*/ 794870 h 2330823"/>
              <a:gd name="connsiteX9" fmla="*/ 2623671 w 2966664"/>
              <a:gd name="connsiteY9" fmla="*/ 782917 h 2330823"/>
              <a:gd name="connsiteX10" fmla="*/ 2725271 w 2966664"/>
              <a:gd name="connsiteY10" fmla="*/ 788894 h 2330823"/>
              <a:gd name="connsiteX11" fmla="*/ 2808941 w 2966664"/>
              <a:gd name="connsiteY11" fmla="*/ 836706 h 2330823"/>
              <a:gd name="connsiteX12" fmla="*/ 2874683 w 2966664"/>
              <a:gd name="connsiteY12" fmla="*/ 890494 h 2330823"/>
              <a:gd name="connsiteX13" fmla="*/ 2936781 w 2966664"/>
              <a:gd name="connsiteY13" fmla="*/ 974164 h 2330823"/>
              <a:gd name="connsiteX14" fmla="*/ 2966664 w 2966664"/>
              <a:gd name="connsiteY14" fmla="*/ 1081741 h 2330823"/>
              <a:gd name="connsiteX15" fmla="*/ 2954711 w 2966664"/>
              <a:gd name="connsiteY15" fmla="*/ 1200057 h 2330823"/>
              <a:gd name="connsiteX16" fmla="*/ 2940331 w 2966664"/>
              <a:gd name="connsiteY16" fmla="*/ 1255059 h 2330823"/>
              <a:gd name="connsiteX17" fmla="*/ 2877018 w 2966664"/>
              <a:gd name="connsiteY17" fmla="*/ 1350682 h 2330823"/>
              <a:gd name="connsiteX18" fmla="*/ 2773083 w 2966664"/>
              <a:gd name="connsiteY18" fmla="*/ 1416423 h 2330823"/>
              <a:gd name="connsiteX19" fmla="*/ 2695388 w 2966664"/>
              <a:gd name="connsiteY19" fmla="*/ 1446306 h 2330823"/>
              <a:gd name="connsiteX20" fmla="*/ 2617694 w 2966664"/>
              <a:gd name="connsiteY20" fmla="*/ 1458259 h 2330823"/>
              <a:gd name="connsiteX21" fmla="*/ 2510118 w 2966664"/>
              <a:gd name="connsiteY21" fmla="*/ 1434353 h 2330823"/>
              <a:gd name="connsiteX22" fmla="*/ 2408518 w 2966664"/>
              <a:gd name="connsiteY22" fmla="*/ 1392517 h 2330823"/>
              <a:gd name="connsiteX23" fmla="*/ 2378635 w 2966664"/>
              <a:gd name="connsiteY23" fmla="*/ 1362635 h 2330823"/>
              <a:gd name="connsiteX24" fmla="*/ 2366683 w 2966664"/>
              <a:gd name="connsiteY24" fmla="*/ 2324847 h 2330823"/>
              <a:gd name="connsiteX25" fmla="*/ 1661459 w 2966664"/>
              <a:gd name="connsiteY25" fmla="*/ 2324847 h 2330823"/>
              <a:gd name="connsiteX26" fmla="*/ 1715247 w 2966664"/>
              <a:gd name="connsiteY26" fmla="*/ 2235200 h 2330823"/>
              <a:gd name="connsiteX27" fmla="*/ 1751106 w 2966664"/>
              <a:gd name="connsiteY27" fmla="*/ 2121647 h 2330823"/>
              <a:gd name="connsiteX28" fmla="*/ 1751106 w 2966664"/>
              <a:gd name="connsiteY28" fmla="*/ 2037976 h 2330823"/>
              <a:gd name="connsiteX29" fmla="*/ 1715247 w 2966664"/>
              <a:gd name="connsiteY29" fmla="*/ 1936376 h 2330823"/>
              <a:gd name="connsiteX30" fmla="*/ 1673412 w 2966664"/>
              <a:gd name="connsiteY30" fmla="*/ 1870635 h 2330823"/>
              <a:gd name="connsiteX31" fmla="*/ 1607671 w 2966664"/>
              <a:gd name="connsiteY31" fmla="*/ 1816847 h 2330823"/>
              <a:gd name="connsiteX32" fmla="*/ 1529977 w 2966664"/>
              <a:gd name="connsiteY32" fmla="*/ 1763059 h 2330823"/>
              <a:gd name="connsiteX33" fmla="*/ 1428377 w 2966664"/>
              <a:gd name="connsiteY33" fmla="*/ 1745129 h 2330823"/>
              <a:gd name="connsiteX34" fmla="*/ 1350683 w 2966664"/>
              <a:gd name="connsiteY34" fmla="*/ 1751106 h 2330823"/>
              <a:gd name="connsiteX35" fmla="*/ 1261035 w 2966664"/>
              <a:gd name="connsiteY35" fmla="*/ 1780988 h 2330823"/>
              <a:gd name="connsiteX36" fmla="*/ 1189318 w 2966664"/>
              <a:gd name="connsiteY36" fmla="*/ 1816847 h 2330823"/>
              <a:gd name="connsiteX37" fmla="*/ 1135530 w 2966664"/>
              <a:gd name="connsiteY37" fmla="*/ 1882588 h 2330823"/>
              <a:gd name="connsiteX38" fmla="*/ 1075765 w 2966664"/>
              <a:gd name="connsiteY38" fmla="*/ 1978211 h 2330823"/>
              <a:gd name="connsiteX39" fmla="*/ 1057835 w 2966664"/>
              <a:gd name="connsiteY39" fmla="*/ 2103717 h 2330823"/>
              <a:gd name="connsiteX40" fmla="*/ 1087718 w 2966664"/>
              <a:gd name="connsiteY40" fmla="*/ 2205317 h 2330823"/>
              <a:gd name="connsiteX41" fmla="*/ 1135530 w 2966664"/>
              <a:gd name="connsiteY41" fmla="*/ 2283011 h 2330823"/>
              <a:gd name="connsiteX42" fmla="*/ 1171388 w 2966664"/>
              <a:gd name="connsiteY42" fmla="*/ 2330823 h 2330823"/>
              <a:gd name="connsiteX43" fmla="*/ 430306 w 2966664"/>
              <a:gd name="connsiteY43" fmla="*/ 2318870 h 2330823"/>
              <a:gd name="connsiteX44" fmla="*/ 430306 w 2966664"/>
              <a:gd name="connsiteY44" fmla="*/ 1912470 h 2330823"/>
              <a:gd name="connsiteX45" fmla="*/ 0 w 2966664"/>
              <a:gd name="connsiteY45" fmla="*/ 1906494 h 2330823"/>
              <a:gd name="connsiteX46" fmla="*/ 890494 w 2966664"/>
              <a:gd name="connsiteY46" fmla="*/ 1201270 h 2330823"/>
              <a:gd name="connsiteX47" fmla="*/ 890494 w 2966664"/>
              <a:gd name="connsiteY47" fmla="*/ 245035 h 2330823"/>
              <a:gd name="connsiteX48" fmla="*/ 717177 w 2966664"/>
              <a:gd name="connsiteY48" fmla="*/ 245035 h 2330823"/>
              <a:gd name="connsiteX49" fmla="*/ 711200 w 2966664"/>
              <a:gd name="connsiteY49" fmla="*/ 0 h 23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66664" h="2330823">
                <a:moveTo>
                  <a:pt x="711200" y="0"/>
                </a:moveTo>
                <a:lnTo>
                  <a:pt x="1565835" y="5976"/>
                </a:lnTo>
                <a:lnTo>
                  <a:pt x="1553883" y="256988"/>
                </a:lnTo>
                <a:lnTo>
                  <a:pt x="1380565" y="251011"/>
                </a:lnTo>
                <a:lnTo>
                  <a:pt x="1386541" y="788894"/>
                </a:lnTo>
                <a:lnTo>
                  <a:pt x="2372659" y="5976"/>
                </a:lnTo>
                <a:lnTo>
                  <a:pt x="2378635" y="890494"/>
                </a:lnTo>
                <a:lnTo>
                  <a:pt x="2438400" y="830729"/>
                </a:lnTo>
                <a:lnTo>
                  <a:pt x="2522071" y="794870"/>
                </a:lnTo>
                <a:lnTo>
                  <a:pt x="2623671" y="782917"/>
                </a:lnTo>
                <a:lnTo>
                  <a:pt x="2725271" y="788894"/>
                </a:lnTo>
                <a:lnTo>
                  <a:pt x="2808941" y="836706"/>
                </a:lnTo>
                <a:lnTo>
                  <a:pt x="2874683" y="890494"/>
                </a:lnTo>
                <a:lnTo>
                  <a:pt x="2936781" y="974164"/>
                </a:lnTo>
                <a:lnTo>
                  <a:pt x="2966664" y="1081741"/>
                </a:lnTo>
                <a:lnTo>
                  <a:pt x="2954711" y="1200057"/>
                </a:lnTo>
                <a:lnTo>
                  <a:pt x="2940331" y="1255059"/>
                </a:lnTo>
                <a:lnTo>
                  <a:pt x="2877018" y="1350682"/>
                </a:lnTo>
                <a:lnTo>
                  <a:pt x="2773083" y="1416423"/>
                </a:lnTo>
                <a:lnTo>
                  <a:pt x="2695388" y="1446306"/>
                </a:lnTo>
                <a:lnTo>
                  <a:pt x="2617694" y="1458259"/>
                </a:lnTo>
                <a:lnTo>
                  <a:pt x="2510118" y="1434353"/>
                </a:lnTo>
                <a:lnTo>
                  <a:pt x="2408518" y="1392517"/>
                </a:lnTo>
                <a:lnTo>
                  <a:pt x="2378635" y="1362635"/>
                </a:lnTo>
                <a:lnTo>
                  <a:pt x="2366683" y="2324847"/>
                </a:lnTo>
                <a:lnTo>
                  <a:pt x="1661459" y="2324847"/>
                </a:lnTo>
                <a:lnTo>
                  <a:pt x="1715247" y="2235200"/>
                </a:lnTo>
                <a:lnTo>
                  <a:pt x="1751106" y="2121647"/>
                </a:lnTo>
                <a:lnTo>
                  <a:pt x="1751106" y="2037976"/>
                </a:lnTo>
                <a:lnTo>
                  <a:pt x="1715247" y="1936376"/>
                </a:lnTo>
                <a:lnTo>
                  <a:pt x="1673412" y="1870635"/>
                </a:lnTo>
                <a:lnTo>
                  <a:pt x="1607671" y="1816847"/>
                </a:lnTo>
                <a:lnTo>
                  <a:pt x="1529977" y="1763059"/>
                </a:lnTo>
                <a:lnTo>
                  <a:pt x="1428377" y="1745129"/>
                </a:lnTo>
                <a:lnTo>
                  <a:pt x="1350683" y="1751106"/>
                </a:lnTo>
                <a:lnTo>
                  <a:pt x="1261035" y="1780988"/>
                </a:lnTo>
                <a:lnTo>
                  <a:pt x="1189318" y="1816847"/>
                </a:lnTo>
                <a:lnTo>
                  <a:pt x="1135530" y="1882588"/>
                </a:lnTo>
                <a:lnTo>
                  <a:pt x="1075765" y="1978211"/>
                </a:lnTo>
                <a:lnTo>
                  <a:pt x="1057835" y="2103717"/>
                </a:lnTo>
                <a:lnTo>
                  <a:pt x="1087718" y="2205317"/>
                </a:lnTo>
                <a:lnTo>
                  <a:pt x="1135530" y="2283011"/>
                </a:lnTo>
                <a:lnTo>
                  <a:pt x="1171388" y="2330823"/>
                </a:lnTo>
                <a:lnTo>
                  <a:pt x="430306" y="2318870"/>
                </a:lnTo>
                <a:lnTo>
                  <a:pt x="430306" y="1912470"/>
                </a:lnTo>
                <a:lnTo>
                  <a:pt x="0" y="1906494"/>
                </a:lnTo>
                <a:lnTo>
                  <a:pt x="890494" y="1201270"/>
                </a:lnTo>
                <a:lnTo>
                  <a:pt x="890494" y="245035"/>
                </a:lnTo>
                <a:lnTo>
                  <a:pt x="717177" y="245035"/>
                </a:lnTo>
                <a:lnTo>
                  <a:pt x="711200" y="0"/>
                </a:lnTo>
                <a:close/>
              </a:path>
            </a:pathLst>
          </a:custGeom>
          <a:solidFill>
            <a:srgbClr val="7030A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528861" y="2972507"/>
            <a:ext cx="1789580" cy="2193622"/>
          </a:xfrm>
          <a:custGeom>
            <a:avLst/>
            <a:gdLst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2988 w 2366682"/>
              <a:gd name="connsiteY4" fmla="*/ 22949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3388 w 2366682"/>
              <a:gd name="connsiteY24" fmla="*/ 23427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79338 w 2366682"/>
              <a:gd name="connsiteY4" fmla="*/ 230766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90494 h 2922494"/>
              <a:gd name="connsiteX43" fmla="*/ 0 w 2366682"/>
              <a:gd name="connsiteY43" fmla="*/ 0 h 2922494"/>
              <a:gd name="connsiteX0" fmla="*/ 0 w 2366682"/>
              <a:gd name="connsiteY0" fmla="*/ 0 h 2922494"/>
              <a:gd name="connsiteX1" fmla="*/ 2366682 w 2366682"/>
              <a:gd name="connsiteY1" fmla="*/ 1900517 h 2922494"/>
              <a:gd name="connsiteX2" fmla="*/ 1942353 w 2366682"/>
              <a:gd name="connsiteY2" fmla="*/ 1906494 h 2922494"/>
              <a:gd name="connsiteX3" fmla="*/ 1936376 w 2366682"/>
              <a:gd name="connsiteY3" fmla="*/ 2330823 h 2922494"/>
              <a:gd name="connsiteX4" fmla="*/ 1292038 w 2366682"/>
              <a:gd name="connsiteY4" fmla="*/ 2314014 h 2922494"/>
              <a:gd name="connsiteX5" fmla="*/ 1332753 w 2366682"/>
              <a:gd name="connsiteY5" fmla="*/ 2360706 h 2922494"/>
              <a:gd name="connsiteX6" fmla="*/ 1374588 w 2366682"/>
              <a:gd name="connsiteY6" fmla="*/ 2432423 h 2922494"/>
              <a:gd name="connsiteX7" fmla="*/ 1404471 w 2366682"/>
              <a:gd name="connsiteY7" fmla="*/ 2510117 h 2922494"/>
              <a:gd name="connsiteX8" fmla="*/ 1404471 w 2366682"/>
              <a:gd name="connsiteY8" fmla="*/ 2593788 h 2922494"/>
              <a:gd name="connsiteX9" fmla="*/ 1386541 w 2366682"/>
              <a:gd name="connsiteY9" fmla="*/ 2695388 h 2922494"/>
              <a:gd name="connsiteX10" fmla="*/ 1356659 w 2366682"/>
              <a:gd name="connsiteY10" fmla="*/ 2755153 h 2922494"/>
              <a:gd name="connsiteX11" fmla="*/ 1302871 w 2366682"/>
              <a:gd name="connsiteY11" fmla="*/ 2826870 h 2922494"/>
              <a:gd name="connsiteX12" fmla="*/ 1231153 w 2366682"/>
              <a:gd name="connsiteY12" fmla="*/ 2880659 h 2922494"/>
              <a:gd name="connsiteX13" fmla="*/ 1135529 w 2366682"/>
              <a:gd name="connsiteY13" fmla="*/ 2922494 h 2922494"/>
              <a:gd name="connsiteX14" fmla="*/ 1016000 w 2366682"/>
              <a:gd name="connsiteY14" fmla="*/ 2910541 h 2922494"/>
              <a:gd name="connsiteX15" fmla="*/ 902447 w 2366682"/>
              <a:gd name="connsiteY15" fmla="*/ 2862729 h 2922494"/>
              <a:gd name="connsiteX16" fmla="*/ 842682 w 2366682"/>
              <a:gd name="connsiteY16" fmla="*/ 2814917 h 2922494"/>
              <a:gd name="connsiteX17" fmla="*/ 794871 w 2366682"/>
              <a:gd name="connsiteY17" fmla="*/ 2755153 h 2922494"/>
              <a:gd name="connsiteX18" fmla="*/ 759012 w 2366682"/>
              <a:gd name="connsiteY18" fmla="*/ 2677459 h 2922494"/>
              <a:gd name="connsiteX19" fmla="*/ 735106 w 2366682"/>
              <a:gd name="connsiteY19" fmla="*/ 2599764 h 2922494"/>
              <a:gd name="connsiteX20" fmla="*/ 747059 w 2366682"/>
              <a:gd name="connsiteY20" fmla="*/ 2528047 h 2922494"/>
              <a:gd name="connsiteX21" fmla="*/ 759012 w 2366682"/>
              <a:gd name="connsiteY21" fmla="*/ 2444376 h 2922494"/>
              <a:gd name="connsiteX22" fmla="*/ 788894 w 2366682"/>
              <a:gd name="connsiteY22" fmla="*/ 2372659 h 2922494"/>
              <a:gd name="connsiteX23" fmla="*/ 824753 w 2366682"/>
              <a:gd name="connsiteY23" fmla="*/ 2318870 h 2922494"/>
              <a:gd name="connsiteX24" fmla="*/ 669738 w 2366682"/>
              <a:gd name="connsiteY24" fmla="*/ 2317376 h 2922494"/>
              <a:gd name="connsiteX25" fmla="*/ 0 w 2366682"/>
              <a:gd name="connsiteY25" fmla="*/ 2312894 h 2922494"/>
              <a:gd name="connsiteX26" fmla="*/ 5976 w 2366682"/>
              <a:gd name="connsiteY26" fmla="*/ 1368611 h 2922494"/>
              <a:gd name="connsiteX27" fmla="*/ 89647 w 2366682"/>
              <a:gd name="connsiteY27" fmla="*/ 1422400 h 2922494"/>
              <a:gd name="connsiteX28" fmla="*/ 143435 w 2366682"/>
              <a:gd name="connsiteY28" fmla="*/ 1452282 h 2922494"/>
              <a:gd name="connsiteX29" fmla="*/ 251012 w 2366682"/>
              <a:gd name="connsiteY29" fmla="*/ 1464235 h 2922494"/>
              <a:gd name="connsiteX30" fmla="*/ 400424 w 2366682"/>
              <a:gd name="connsiteY30" fmla="*/ 1422400 h 2922494"/>
              <a:gd name="connsiteX31" fmla="*/ 472141 w 2366682"/>
              <a:gd name="connsiteY31" fmla="*/ 1380564 h 2922494"/>
              <a:gd name="connsiteX32" fmla="*/ 543859 w 2366682"/>
              <a:gd name="connsiteY32" fmla="*/ 1255059 h 2922494"/>
              <a:gd name="connsiteX33" fmla="*/ 579718 w 2366682"/>
              <a:gd name="connsiteY33" fmla="*/ 1153459 h 2922494"/>
              <a:gd name="connsiteX34" fmla="*/ 561788 w 2366682"/>
              <a:gd name="connsiteY34" fmla="*/ 1021976 h 2922494"/>
              <a:gd name="connsiteX35" fmla="*/ 519953 w 2366682"/>
              <a:gd name="connsiteY35" fmla="*/ 926353 h 2922494"/>
              <a:gd name="connsiteX36" fmla="*/ 454212 w 2366682"/>
              <a:gd name="connsiteY36" fmla="*/ 860611 h 2922494"/>
              <a:gd name="connsiteX37" fmla="*/ 370541 w 2366682"/>
              <a:gd name="connsiteY37" fmla="*/ 812800 h 2922494"/>
              <a:gd name="connsiteX38" fmla="*/ 274918 w 2366682"/>
              <a:gd name="connsiteY38" fmla="*/ 782917 h 2922494"/>
              <a:gd name="connsiteX39" fmla="*/ 185271 w 2366682"/>
              <a:gd name="connsiteY39" fmla="*/ 788894 h 2922494"/>
              <a:gd name="connsiteX40" fmla="*/ 83671 w 2366682"/>
              <a:gd name="connsiteY40" fmla="*/ 812800 h 2922494"/>
              <a:gd name="connsiteX41" fmla="*/ 11953 w 2366682"/>
              <a:gd name="connsiteY41" fmla="*/ 860611 h 2922494"/>
              <a:gd name="connsiteX42" fmla="*/ 5976 w 2366682"/>
              <a:gd name="connsiteY42" fmla="*/ 865094 h 2922494"/>
              <a:gd name="connsiteX43" fmla="*/ 0 w 2366682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1942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99142 w 2386106"/>
              <a:gd name="connsiteY33" fmla="*/ 115345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8056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25400 w 2386106"/>
              <a:gd name="connsiteY42" fmla="*/ 865094 h 2922494"/>
              <a:gd name="connsiteX43" fmla="*/ 19424 w 2386106"/>
              <a:gd name="connsiteY43" fmla="*/ 0 h 2922494"/>
              <a:gd name="connsiteX0" fmla="*/ 194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194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78436 w 2386106"/>
              <a:gd name="connsiteY21" fmla="*/ 2444376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66483 w 2386106"/>
              <a:gd name="connsiteY20" fmla="*/ 2528047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54530 w 2386106"/>
              <a:gd name="connsiteY19" fmla="*/ 2599764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78436 w 2386106"/>
              <a:gd name="connsiteY18" fmla="*/ 2677459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55153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22494"/>
              <a:gd name="connsiteX1" fmla="*/ 2386106 w 2386106"/>
              <a:gd name="connsiteY1" fmla="*/ 1900517 h 2922494"/>
              <a:gd name="connsiteX2" fmla="*/ 1961777 w 2386106"/>
              <a:gd name="connsiteY2" fmla="*/ 1906494 h 2922494"/>
              <a:gd name="connsiteX3" fmla="*/ 1955800 w 2386106"/>
              <a:gd name="connsiteY3" fmla="*/ 2330823 h 2922494"/>
              <a:gd name="connsiteX4" fmla="*/ 1311462 w 2386106"/>
              <a:gd name="connsiteY4" fmla="*/ 2314014 h 2922494"/>
              <a:gd name="connsiteX5" fmla="*/ 1352177 w 2386106"/>
              <a:gd name="connsiteY5" fmla="*/ 2360706 h 2922494"/>
              <a:gd name="connsiteX6" fmla="*/ 1394012 w 2386106"/>
              <a:gd name="connsiteY6" fmla="*/ 2432423 h 2922494"/>
              <a:gd name="connsiteX7" fmla="*/ 1423895 w 2386106"/>
              <a:gd name="connsiteY7" fmla="*/ 2510117 h 2922494"/>
              <a:gd name="connsiteX8" fmla="*/ 1423895 w 2386106"/>
              <a:gd name="connsiteY8" fmla="*/ 2593788 h 2922494"/>
              <a:gd name="connsiteX9" fmla="*/ 1405965 w 2386106"/>
              <a:gd name="connsiteY9" fmla="*/ 2695388 h 2922494"/>
              <a:gd name="connsiteX10" fmla="*/ 1376083 w 2386106"/>
              <a:gd name="connsiteY10" fmla="*/ 2755153 h 2922494"/>
              <a:gd name="connsiteX11" fmla="*/ 1322295 w 2386106"/>
              <a:gd name="connsiteY11" fmla="*/ 2826870 h 2922494"/>
              <a:gd name="connsiteX12" fmla="*/ 1250577 w 2386106"/>
              <a:gd name="connsiteY12" fmla="*/ 2880659 h 2922494"/>
              <a:gd name="connsiteX13" fmla="*/ 1154953 w 2386106"/>
              <a:gd name="connsiteY13" fmla="*/ 2922494 h 2922494"/>
              <a:gd name="connsiteX14" fmla="*/ 1035424 w 2386106"/>
              <a:gd name="connsiteY14" fmla="*/ 2910541 h 2922494"/>
              <a:gd name="connsiteX15" fmla="*/ 921871 w 2386106"/>
              <a:gd name="connsiteY15" fmla="*/ 2862729 h 2922494"/>
              <a:gd name="connsiteX16" fmla="*/ 862106 w 2386106"/>
              <a:gd name="connsiteY16" fmla="*/ 2814917 h 2922494"/>
              <a:gd name="connsiteX17" fmla="*/ 814295 w 2386106"/>
              <a:gd name="connsiteY17" fmla="*/ 2764678 h 2922494"/>
              <a:gd name="connsiteX18" fmla="*/ 764149 w 2386106"/>
              <a:gd name="connsiteY18" fmla="*/ 2686984 h 2922494"/>
              <a:gd name="connsiteX19" fmla="*/ 740243 w 2386106"/>
              <a:gd name="connsiteY19" fmla="*/ 2604526 h 2922494"/>
              <a:gd name="connsiteX20" fmla="*/ 737908 w 2386106"/>
              <a:gd name="connsiteY20" fmla="*/ 2542335 h 2922494"/>
              <a:gd name="connsiteX21" fmla="*/ 759386 w 2386106"/>
              <a:gd name="connsiteY21" fmla="*/ 2449138 h 2922494"/>
              <a:gd name="connsiteX22" fmla="*/ 808318 w 2386106"/>
              <a:gd name="connsiteY22" fmla="*/ 2372659 h 2922494"/>
              <a:gd name="connsiteX23" fmla="*/ 844177 w 2386106"/>
              <a:gd name="connsiteY23" fmla="*/ 2318870 h 2922494"/>
              <a:gd name="connsiteX24" fmla="*/ 689162 w 2386106"/>
              <a:gd name="connsiteY24" fmla="*/ 2317376 h 2922494"/>
              <a:gd name="connsiteX25" fmla="*/ 374 w 2386106"/>
              <a:gd name="connsiteY25" fmla="*/ 2312894 h 2922494"/>
              <a:gd name="connsiteX26" fmla="*/ 0 w 2386106"/>
              <a:gd name="connsiteY26" fmla="*/ 1355911 h 2922494"/>
              <a:gd name="connsiteX27" fmla="*/ 109071 w 2386106"/>
              <a:gd name="connsiteY27" fmla="*/ 1422400 h 2922494"/>
              <a:gd name="connsiteX28" fmla="*/ 162859 w 2386106"/>
              <a:gd name="connsiteY28" fmla="*/ 1452282 h 2922494"/>
              <a:gd name="connsiteX29" fmla="*/ 270436 w 2386106"/>
              <a:gd name="connsiteY29" fmla="*/ 1464235 h 2922494"/>
              <a:gd name="connsiteX30" fmla="*/ 419848 w 2386106"/>
              <a:gd name="connsiteY30" fmla="*/ 1422400 h 2922494"/>
              <a:gd name="connsiteX31" fmla="*/ 491565 w 2386106"/>
              <a:gd name="connsiteY31" fmla="*/ 1374214 h 2922494"/>
              <a:gd name="connsiteX32" fmla="*/ 563283 w 2386106"/>
              <a:gd name="connsiteY32" fmla="*/ 1255059 h 2922494"/>
              <a:gd name="connsiteX33" fmla="*/ 586442 w 2386106"/>
              <a:gd name="connsiteY33" fmla="*/ 1159809 h 2922494"/>
              <a:gd name="connsiteX34" fmla="*/ 581212 w 2386106"/>
              <a:gd name="connsiteY34" fmla="*/ 1021976 h 2922494"/>
              <a:gd name="connsiteX35" fmla="*/ 539377 w 2386106"/>
              <a:gd name="connsiteY35" fmla="*/ 926353 h 2922494"/>
              <a:gd name="connsiteX36" fmla="*/ 473636 w 2386106"/>
              <a:gd name="connsiteY36" fmla="*/ 860611 h 2922494"/>
              <a:gd name="connsiteX37" fmla="*/ 389965 w 2386106"/>
              <a:gd name="connsiteY37" fmla="*/ 812800 h 2922494"/>
              <a:gd name="connsiteX38" fmla="*/ 294342 w 2386106"/>
              <a:gd name="connsiteY38" fmla="*/ 782917 h 2922494"/>
              <a:gd name="connsiteX39" fmla="*/ 204695 w 2386106"/>
              <a:gd name="connsiteY39" fmla="*/ 788894 h 2922494"/>
              <a:gd name="connsiteX40" fmla="*/ 103095 w 2386106"/>
              <a:gd name="connsiteY40" fmla="*/ 812800 h 2922494"/>
              <a:gd name="connsiteX41" fmla="*/ 31377 w 2386106"/>
              <a:gd name="connsiteY41" fmla="*/ 860611 h 2922494"/>
              <a:gd name="connsiteX42" fmla="*/ 6350 w 2386106"/>
              <a:gd name="connsiteY42" fmla="*/ 865094 h 2922494"/>
              <a:gd name="connsiteX43" fmla="*/ 6724 w 2386106"/>
              <a:gd name="connsiteY43" fmla="*/ 0 h 2922494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80659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26870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6083 w 2386106"/>
              <a:gd name="connsiteY10" fmla="*/ 2755153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5965 w 2386106"/>
              <a:gd name="connsiteY9" fmla="*/ 2695388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23895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23895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94012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52177 w 2386106"/>
              <a:gd name="connsiteY5" fmla="*/ 2360706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311462 w 2386106"/>
              <a:gd name="connsiteY4" fmla="*/ 2314014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21871 w 2386106"/>
              <a:gd name="connsiteY15" fmla="*/ 2862729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12969"/>
              <a:gd name="connsiteX1" fmla="*/ 2386106 w 2386106"/>
              <a:gd name="connsiteY1" fmla="*/ 1900517 h 2912969"/>
              <a:gd name="connsiteX2" fmla="*/ 1961777 w 2386106"/>
              <a:gd name="connsiteY2" fmla="*/ 1906494 h 2912969"/>
              <a:gd name="connsiteX3" fmla="*/ 1955800 w 2386106"/>
              <a:gd name="connsiteY3" fmla="*/ 2330823 h 2912969"/>
              <a:gd name="connsiteX4" fmla="*/ 1282887 w 2386106"/>
              <a:gd name="connsiteY4" fmla="*/ 2328301 h 2912969"/>
              <a:gd name="connsiteX5" fmla="*/ 1333127 w 2386106"/>
              <a:gd name="connsiteY5" fmla="*/ 2370231 h 2912969"/>
              <a:gd name="connsiteX6" fmla="*/ 1379724 w 2386106"/>
              <a:gd name="connsiteY6" fmla="*/ 2432423 h 2912969"/>
              <a:gd name="connsiteX7" fmla="*/ 1419132 w 2386106"/>
              <a:gd name="connsiteY7" fmla="*/ 2510117 h 2912969"/>
              <a:gd name="connsiteX8" fmla="*/ 1419132 w 2386106"/>
              <a:gd name="connsiteY8" fmla="*/ 2593788 h 2912969"/>
              <a:gd name="connsiteX9" fmla="*/ 1401202 w 2386106"/>
              <a:gd name="connsiteY9" fmla="*/ 2690625 h 2912969"/>
              <a:gd name="connsiteX10" fmla="*/ 1371321 w 2386106"/>
              <a:gd name="connsiteY10" fmla="*/ 2740865 h 2912969"/>
              <a:gd name="connsiteX11" fmla="*/ 1322295 w 2386106"/>
              <a:gd name="connsiteY11" fmla="*/ 2812583 h 2912969"/>
              <a:gd name="connsiteX12" fmla="*/ 1250577 w 2386106"/>
              <a:gd name="connsiteY12" fmla="*/ 2871134 h 2912969"/>
              <a:gd name="connsiteX13" fmla="*/ 1150191 w 2386106"/>
              <a:gd name="connsiteY13" fmla="*/ 2912969 h 2912969"/>
              <a:gd name="connsiteX14" fmla="*/ 1035424 w 2386106"/>
              <a:gd name="connsiteY14" fmla="*/ 2910541 h 2912969"/>
              <a:gd name="connsiteX15" fmla="*/ 917109 w 2386106"/>
              <a:gd name="connsiteY15" fmla="*/ 2877016 h 2912969"/>
              <a:gd name="connsiteX16" fmla="*/ 862106 w 2386106"/>
              <a:gd name="connsiteY16" fmla="*/ 2814917 h 2912969"/>
              <a:gd name="connsiteX17" fmla="*/ 814295 w 2386106"/>
              <a:gd name="connsiteY17" fmla="*/ 2764678 h 2912969"/>
              <a:gd name="connsiteX18" fmla="*/ 764149 w 2386106"/>
              <a:gd name="connsiteY18" fmla="*/ 2686984 h 2912969"/>
              <a:gd name="connsiteX19" fmla="*/ 740243 w 2386106"/>
              <a:gd name="connsiteY19" fmla="*/ 2604526 h 2912969"/>
              <a:gd name="connsiteX20" fmla="*/ 737908 w 2386106"/>
              <a:gd name="connsiteY20" fmla="*/ 2542335 h 2912969"/>
              <a:gd name="connsiteX21" fmla="*/ 759386 w 2386106"/>
              <a:gd name="connsiteY21" fmla="*/ 2449138 h 2912969"/>
              <a:gd name="connsiteX22" fmla="*/ 808318 w 2386106"/>
              <a:gd name="connsiteY22" fmla="*/ 2372659 h 2912969"/>
              <a:gd name="connsiteX23" fmla="*/ 844177 w 2386106"/>
              <a:gd name="connsiteY23" fmla="*/ 2318870 h 2912969"/>
              <a:gd name="connsiteX24" fmla="*/ 689162 w 2386106"/>
              <a:gd name="connsiteY24" fmla="*/ 2317376 h 2912969"/>
              <a:gd name="connsiteX25" fmla="*/ 374 w 2386106"/>
              <a:gd name="connsiteY25" fmla="*/ 2312894 h 2912969"/>
              <a:gd name="connsiteX26" fmla="*/ 0 w 2386106"/>
              <a:gd name="connsiteY26" fmla="*/ 1355911 h 2912969"/>
              <a:gd name="connsiteX27" fmla="*/ 109071 w 2386106"/>
              <a:gd name="connsiteY27" fmla="*/ 1422400 h 2912969"/>
              <a:gd name="connsiteX28" fmla="*/ 162859 w 2386106"/>
              <a:gd name="connsiteY28" fmla="*/ 1452282 h 2912969"/>
              <a:gd name="connsiteX29" fmla="*/ 270436 w 2386106"/>
              <a:gd name="connsiteY29" fmla="*/ 1464235 h 2912969"/>
              <a:gd name="connsiteX30" fmla="*/ 419848 w 2386106"/>
              <a:gd name="connsiteY30" fmla="*/ 1422400 h 2912969"/>
              <a:gd name="connsiteX31" fmla="*/ 491565 w 2386106"/>
              <a:gd name="connsiteY31" fmla="*/ 1374214 h 2912969"/>
              <a:gd name="connsiteX32" fmla="*/ 563283 w 2386106"/>
              <a:gd name="connsiteY32" fmla="*/ 1255059 h 2912969"/>
              <a:gd name="connsiteX33" fmla="*/ 586442 w 2386106"/>
              <a:gd name="connsiteY33" fmla="*/ 1159809 h 2912969"/>
              <a:gd name="connsiteX34" fmla="*/ 581212 w 2386106"/>
              <a:gd name="connsiteY34" fmla="*/ 1021976 h 2912969"/>
              <a:gd name="connsiteX35" fmla="*/ 539377 w 2386106"/>
              <a:gd name="connsiteY35" fmla="*/ 926353 h 2912969"/>
              <a:gd name="connsiteX36" fmla="*/ 473636 w 2386106"/>
              <a:gd name="connsiteY36" fmla="*/ 860611 h 2912969"/>
              <a:gd name="connsiteX37" fmla="*/ 389965 w 2386106"/>
              <a:gd name="connsiteY37" fmla="*/ 812800 h 2912969"/>
              <a:gd name="connsiteX38" fmla="*/ 294342 w 2386106"/>
              <a:gd name="connsiteY38" fmla="*/ 782917 h 2912969"/>
              <a:gd name="connsiteX39" fmla="*/ 204695 w 2386106"/>
              <a:gd name="connsiteY39" fmla="*/ 788894 h 2912969"/>
              <a:gd name="connsiteX40" fmla="*/ 103095 w 2386106"/>
              <a:gd name="connsiteY40" fmla="*/ 812800 h 2912969"/>
              <a:gd name="connsiteX41" fmla="*/ 31377 w 2386106"/>
              <a:gd name="connsiteY41" fmla="*/ 860611 h 2912969"/>
              <a:gd name="connsiteX42" fmla="*/ 6350 w 2386106"/>
              <a:gd name="connsiteY42" fmla="*/ 865094 h 2912969"/>
              <a:gd name="connsiteX43" fmla="*/ 6724 w 2386106"/>
              <a:gd name="connsiteY43" fmla="*/ 0 h 291296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62106 w 2386106"/>
              <a:gd name="connsiteY16" fmla="*/ 2814917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14295 w 2386106"/>
              <a:gd name="connsiteY17" fmla="*/ 2764678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64149 w 2386106"/>
              <a:gd name="connsiteY18" fmla="*/ 2686984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  <a:gd name="connsiteX0" fmla="*/ 6724 w 2386106"/>
              <a:gd name="connsiteY0" fmla="*/ 0 h 2924829"/>
              <a:gd name="connsiteX1" fmla="*/ 2386106 w 2386106"/>
              <a:gd name="connsiteY1" fmla="*/ 1900517 h 2924829"/>
              <a:gd name="connsiteX2" fmla="*/ 1961777 w 2386106"/>
              <a:gd name="connsiteY2" fmla="*/ 1906494 h 2924829"/>
              <a:gd name="connsiteX3" fmla="*/ 1955800 w 2386106"/>
              <a:gd name="connsiteY3" fmla="*/ 2330823 h 2924829"/>
              <a:gd name="connsiteX4" fmla="*/ 1282887 w 2386106"/>
              <a:gd name="connsiteY4" fmla="*/ 2328301 h 2924829"/>
              <a:gd name="connsiteX5" fmla="*/ 1333127 w 2386106"/>
              <a:gd name="connsiteY5" fmla="*/ 2370231 h 2924829"/>
              <a:gd name="connsiteX6" fmla="*/ 1379724 w 2386106"/>
              <a:gd name="connsiteY6" fmla="*/ 2432423 h 2924829"/>
              <a:gd name="connsiteX7" fmla="*/ 1419132 w 2386106"/>
              <a:gd name="connsiteY7" fmla="*/ 2510117 h 2924829"/>
              <a:gd name="connsiteX8" fmla="*/ 1419132 w 2386106"/>
              <a:gd name="connsiteY8" fmla="*/ 2593788 h 2924829"/>
              <a:gd name="connsiteX9" fmla="*/ 1401202 w 2386106"/>
              <a:gd name="connsiteY9" fmla="*/ 2690625 h 2924829"/>
              <a:gd name="connsiteX10" fmla="*/ 1371321 w 2386106"/>
              <a:gd name="connsiteY10" fmla="*/ 2740865 h 2924829"/>
              <a:gd name="connsiteX11" fmla="*/ 1322295 w 2386106"/>
              <a:gd name="connsiteY11" fmla="*/ 2812583 h 2924829"/>
              <a:gd name="connsiteX12" fmla="*/ 1250577 w 2386106"/>
              <a:gd name="connsiteY12" fmla="*/ 2871134 h 2924829"/>
              <a:gd name="connsiteX13" fmla="*/ 1150191 w 2386106"/>
              <a:gd name="connsiteY13" fmla="*/ 2912969 h 2924829"/>
              <a:gd name="connsiteX14" fmla="*/ 1035424 w 2386106"/>
              <a:gd name="connsiteY14" fmla="*/ 2924829 h 2924829"/>
              <a:gd name="connsiteX15" fmla="*/ 917109 w 2386106"/>
              <a:gd name="connsiteY15" fmla="*/ 2877016 h 2924829"/>
              <a:gd name="connsiteX16" fmla="*/ 843056 w 2386106"/>
              <a:gd name="connsiteY16" fmla="*/ 2824442 h 2924829"/>
              <a:gd name="connsiteX17" fmla="*/ 800007 w 2386106"/>
              <a:gd name="connsiteY17" fmla="*/ 2774203 h 2924829"/>
              <a:gd name="connsiteX18" fmla="*/ 759386 w 2386106"/>
              <a:gd name="connsiteY18" fmla="*/ 2696509 h 2924829"/>
              <a:gd name="connsiteX19" fmla="*/ 740243 w 2386106"/>
              <a:gd name="connsiteY19" fmla="*/ 2604526 h 2924829"/>
              <a:gd name="connsiteX20" fmla="*/ 737908 w 2386106"/>
              <a:gd name="connsiteY20" fmla="*/ 2542335 h 2924829"/>
              <a:gd name="connsiteX21" fmla="*/ 759386 w 2386106"/>
              <a:gd name="connsiteY21" fmla="*/ 2449138 h 2924829"/>
              <a:gd name="connsiteX22" fmla="*/ 808318 w 2386106"/>
              <a:gd name="connsiteY22" fmla="*/ 2372659 h 2924829"/>
              <a:gd name="connsiteX23" fmla="*/ 844177 w 2386106"/>
              <a:gd name="connsiteY23" fmla="*/ 2318870 h 2924829"/>
              <a:gd name="connsiteX24" fmla="*/ 689162 w 2386106"/>
              <a:gd name="connsiteY24" fmla="*/ 2317376 h 2924829"/>
              <a:gd name="connsiteX25" fmla="*/ 374 w 2386106"/>
              <a:gd name="connsiteY25" fmla="*/ 2312894 h 2924829"/>
              <a:gd name="connsiteX26" fmla="*/ 0 w 2386106"/>
              <a:gd name="connsiteY26" fmla="*/ 1355911 h 2924829"/>
              <a:gd name="connsiteX27" fmla="*/ 109071 w 2386106"/>
              <a:gd name="connsiteY27" fmla="*/ 1422400 h 2924829"/>
              <a:gd name="connsiteX28" fmla="*/ 162859 w 2386106"/>
              <a:gd name="connsiteY28" fmla="*/ 1452282 h 2924829"/>
              <a:gd name="connsiteX29" fmla="*/ 270436 w 2386106"/>
              <a:gd name="connsiteY29" fmla="*/ 1464235 h 2924829"/>
              <a:gd name="connsiteX30" fmla="*/ 419848 w 2386106"/>
              <a:gd name="connsiteY30" fmla="*/ 1422400 h 2924829"/>
              <a:gd name="connsiteX31" fmla="*/ 491565 w 2386106"/>
              <a:gd name="connsiteY31" fmla="*/ 1374214 h 2924829"/>
              <a:gd name="connsiteX32" fmla="*/ 563283 w 2386106"/>
              <a:gd name="connsiteY32" fmla="*/ 1255059 h 2924829"/>
              <a:gd name="connsiteX33" fmla="*/ 586442 w 2386106"/>
              <a:gd name="connsiteY33" fmla="*/ 1159809 h 2924829"/>
              <a:gd name="connsiteX34" fmla="*/ 581212 w 2386106"/>
              <a:gd name="connsiteY34" fmla="*/ 1021976 h 2924829"/>
              <a:gd name="connsiteX35" fmla="*/ 539377 w 2386106"/>
              <a:gd name="connsiteY35" fmla="*/ 926353 h 2924829"/>
              <a:gd name="connsiteX36" fmla="*/ 473636 w 2386106"/>
              <a:gd name="connsiteY36" fmla="*/ 860611 h 2924829"/>
              <a:gd name="connsiteX37" fmla="*/ 389965 w 2386106"/>
              <a:gd name="connsiteY37" fmla="*/ 812800 h 2924829"/>
              <a:gd name="connsiteX38" fmla="*/ 294342 w 2386106"/>
              <a:gd name="connsiteY38" fmla="*/ 782917 h 2924829"/>
              <a:gd name="connsiteX39" fmla="*/ 204695 w 2386106"/>
              <a:gd name="connsiteY39" fmla="*/ 788894 h 2924829"/>
              <a:gd name="connsiteX40" fmla="*/ 103095 w 2386106"/>
              <a:gd name="connsiteY40" fmla="*/ 812800 h 2924829"/>
              <a:gd name="connsiteX41" fmla="*/ 31377 w 2386106"/>
              <a:gd name="connsiteY41" fmla="*/ 860611 h 2924829"/>
              <a:gd name="connsiteX42" fmla="*/ 6350 w 2386106"/>
              <a:gd name="connsiteY42" fmla="*/ 865094 h 2924829"/>
              <a:gd name="connsiteX43" fmla="*/ 6724 w 2386106"/>
              <a:gd name="connsiteY43" fmla="*/ 0 h 29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86106" h="2924829">
                <a:moveTo>
                  <a:pt x="6724" y="0"/>
                </a:moveTo>
                <a:lnTo>
                  <a:pt x="2386106" y="1900517"/>
                </a:lnTo>
                <a:lnTo>
                  <a:pt x="1961777" y="1906494"/>
                </a:lnTo>
                <a:cubicBezTo>
                  <a:pt x="1959785" y="2047937"/>
                  <a:pt x="1957792" y="2189380"/>
                  <a:pt x="1955800" y="2330823"/>
                </a:cubicBezTo>
                <a:lnTo>
                  <a:pt x="1282887" y="2328301"/>
                </a:lnTo>
                <a:lnTo>
                  <a:pt x="1333127" y="2370231"/>
                </a:lnTo>
                <a:lnTo>
                  <a:pt x="1379724" y="2432423"/>
                </a:lnTo>
                <a:lnTo>
                  <a:pt x="1419132" y="2510117"/>
                </a:lnTo>
                <a:lnTo>
                  <a:pt x="1419132" y="2593788"/>
                </a:lnTo>
                <a:lnTo>
                  <a:pt x="1401202" y="2690625"/>
                </a:lnTo>
                <a:lnTo>
                  <a:pt x="1371321" y="2740865"/>
                </a:lnTo>
                <a:lnTo>
                  <a:pt x="1322295" y="2812583"/>
                </a:lnTo>
                <a:lnTo>
                  <a:pt x="1250577" y="2871134"/>
                </a:lnTo>
                <a:lnTo>
                  <a:pt x="1150191" y="2912969"/>
                </a:lnTo>
                <a:lnTo>
                  <a:pt x="1035424" y="2924829"/>
                </a:lnTo>
                <a:lnTo>
                  <a:pt x="917109" y="2877016"/>
                </a:lnTo>
                <a:lnTo>
                  <a:pt x="843056" y="2824442"/>
                </a:lnTo>
                <a:lnTo>
                  <a:pt x="800007" y="2774203"/>
                </a:lnTo>
                <a:lnTo>
                  <a:pt x="759386" y="2696509"/>
                </a:lnTo>
                <a:lnTo>
                  <a:pt x="740243" y="2604526"/>
                </a:lnTo>
                <a:cubicBezTo>
                  <a:pt x="739465" y="2583796"/>
                  <a:pt x="738686" y="2563065"/>
                  <a:pt x="737908" y="2542335"/>
                </a:cubicBezTo>
                <a:lnTo>
                  <a:pt x="759386" y="2449138"/>
                </a:lnTo>
                <a:lnTo>
                  <a:pt x="808318" y="2372659"/>
                </a:lnTo>
                <a:lnTo>
                  <a:pt x="844177" y="2318870"/>
                </a:lnTo>
                <a:lnTo>
                  <a:pt x="689162" y="2317376"/>
                </a:lnTo>
                <a:lnTo>
                  <a:pt x="374" y="2312894"/>
                </a:lnTo>
                <a:cubicBezTo>
                  <a:pt x="249" y="1993900"/>
                  <a:pt x="125" y="1674905"/>
                  <a:pt x="0" y="1355911"/>
                </a:cubicBezTo>
                <a:lnTo>
                  <a:pt x="109071" y="1422400"/>
                </a:lnTo>
                <a:lnTo>
                  <a:pt x="162859" y="1452282"/>
                </a:lnTo>
                <a:lnTo>
                  <a:pt x="270436" y="1464235"/>
                </a:lnTo>
                <a:lnTo>
                  <a:pt x="419848" y="1422400"/>
                </a:lnTo>
                <a:lnTo>
                  <a:pt x="491565" y="1374214"/>
                </a:lnTo>
                <a:lnTo>
                  <a:pt x="563283" y="1255059"/>
                </a:lnTo>
                <a:lnTo>
                  <a:pt x="586442" y="1159809"/>
                </a:lnTo>
                <a:lnTo>
                  <a:pt x="581212" y="1021976"/>
                </a:lnTo>
                <a:lnTo>
                  <a:pt x="539377" y="926353"/>
                </a:lnTo>
                <a:lnTo>
                  <a:pt x="473636" y="860611"/>
                </a:lnTo>
                <a:lnTo>
                  <a:pt x="389965" y="812800"/>
                </a:lnTo>
                <a:lnTo>
                  <a:pt x="294342" y="782917"/>
                </a:lnTo>
                <a:lnTo>
                  <a:pt x="204695" y="788894"/>
                </a:lnTo>
                <a:lnTo>
                  <a:pt x="103095" y="812800"/>
                </a:lnTo>
                <a:lnTo>
                  <a:pt x="31377" y="860611"/>
                </a:lnTo>
                <a:lnTo>
                  <a:pt x="6350" y="865094"/>
                </a:lnTo>
                <a:cubicBezTo>
                  <a:pt x="6475" y="576729"/>
                  <a:pt x="6599" y="288365"/>
                  <a:pt x="6724" y="0"/>
                </a:cubicBezTo>
                <a:close/>
              </a:path>
            </a:pathLst>
          </a:custGeom>
          <a:solidFill>
            <a:srgbClr val="FFC0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928662" y="4286256"/>
            <a:ext cx="1600200" cy="2039471"/>
          </a:xfrm>
          <a:custGeom>
            <a:avLst/>
            <a:gdLst>
              <a:gd name="connsiteX0" fmla="*/ 19124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91248 w 2133600"/>
              <a:gd name="connsiteY43" fmla="*/ 573741 h 2719294"/>
              <a:gd name="connsiteX0" fmla="*/ 172198 w 2133600"/>
              <a:gd name="connsiteY0" fmla="*/ 573741 h 2719294"/>
              <a:gd name="connsiteX1" fmla="*/ 908424 w 2133600"/>
              <a:gd name="connsiteY1" fmla="*/ 567765 h 2719294"/>
              <a:gd name="connsiteX2" fmla="*/ 866589 w 2133600"/>
              <a:gd name="connsiteY2" fmla="*/ 490071 h 2719294"/>
              <a:gd name="connsiteX3" fmla="*/ 830730 w 2133600"/>
              <a:gd name="connsiteY3" fmla="*/ 418353 h 2719294"/>
              <a:gd name="connsiteX4" fmla="*/ 818777 w 2133600"/>
              <a:gd name="connsiteY4" fmla="*/ 334682 h 2719294"/>
              <a:gd name="connsiteX5" fmla="*/ 830730 w 2133600"/>
              <a:gd name="connsiteY5" fmla="*/ 227106 h 2719294"/>
              <a:gd name="connsiteX6" fmla="*/ 860612 w 2133600"/>
              <a:gd name="connsiteY6" fmla="*/ 161365 h 2719294"/>
              <a:gd name="connsiteX7" fmla="*/ 908424 w 2133600"/>
              <a:gd name="connsiteY7" fmla="*/ 95624 h 2719294"/>
              <a:gd name="connsiteX8" fmla="*/ 974165 w 2133600"/>
              <a:gd name="connsiteY8" fmla="*/ 47812 h 2719294"/>
              <a:gd name="connsiteX9" fmla="*/ 1063812 w 2133600"/>
              <a:gd name="connsiteY9" fmla="*/ 17930 h 2719294"/>
              <a:gd name="connsiteX10" fmla="*/ 1111624 w 2133600"/>
              <a:gd name="connsiteY10" fmla="*/ 0 h 2719294"/>
              <a:gd name="connsiteX11" fmla="*/ 1171389 w 2133600"/>
              <a:gd name="connsiteY11" fmla="*/ 0 h 2719294"/>
              <a:gd name="connsiteX12" fmla="*/ 1261036 w 2133600"/>
              <a:gd name="connsiteY12" fmla="*/ 17930 h 2719294"/>
              <a:gd name="connsiteX13" fmla="*/ 1356659 w 2133600"/>
              <a:gd name="connsiteY13" fmla="*/ 65741 h 2719294"/>
              <a:gd name="connsiteX14" fmla="*/ 1416424 w 2133600"/>
              <a:gd name="connsiteY14" fmla="*/ 113553 h 2719294"/>
              <a:gd name="connsiteX15" fmla="*/ 1446306 w 2133600"/>
              <a:gd name="connsiteY15" fmla="*/ 161365 h 2719294"/>
              <a:gd name="connsiteX16" fmla="*/ 1470212 w 2133600"/>
              <a:gd name="connsiteY16" fmla="*/ 209177 h 2719294"/>
              <a:gd name="connsiteX17" fmla="*/ 1500095 w 2133600"/>
              <a:gd name="connsiteY17" fmla="*/ 292847 h 2719294"/>
              <a:gd name="connsiteX18" fmla="*/ 1500095 w 2133600"/>
              <a:gd name="connsiteY18" fmla="*/ 382494 h 2719294"/>
              <a:gd name="connsiteX19" fmla="*/ 1482165 w 2133600"/>
              <a:gd name="connsiteY19" fmla="*/ 436282 h 2719294"/>
              <a:gd name="connsiteX20" fmla="*/ 1440330 w 2133600"/>
              <a:gd name="connsiteY20" fmla="*/ 513977 h 2719294"/>
              <a:gd name="connsiteX21" fmla="*/ 1374589 w 2133600"/>
              <a:gd name="connsiteY21" fmla="*/ 585694 h 2719294"/>
              <a:gd name="connsiteX22" fmla="*/ 2121648 w 2133600"/>
              <a:gd name="connsiteY22" fmla="*/ 579718 h 2719294"/>
              <a:gd name="connsiteX23" fmla="*/ 2121648 w 2133600"/>
              <a:gd name="connsiteY23" fmla="*/ 1392518 h 2719294"/>
              <a:gd name="connsiteX24" fmla="*/ 2049930 w 2133600"/>
              <a:gd name="connsiteY24" fmla="*/ 1344706 h 2719294"/>
              <a:gd name="connsiteX25" fmla="*/ 1954306 w 2133600"/>
              <a:gd name="connsiteY25" fmla="*/ 1308847 h 2719294"/>
              <a:gd name="connsiteX26" fmla="*/ 1840753 w 2133600"/>
              <a:gd name="connsiteY26" fmla="*/ 1308847 h 2719294"/>
              <a:gd name="connsiteX27" fmla="*/ 1763059 w 2133600"/>
              <a:gd name="connsiteY27" fmla="*/ 1332753 h 2719294"/>
              <a:gd name="connsiteX28" fmla="*/ 1679389 w 2133600"/>
              <a:gd name="connsiteY28" fmla="*/ 1368612 h 2719294"/>
              <a:gd name="connsiteX29" fmla="*/ 1607671 w 2133600"/>
              <a:gd name="connsiteY29" fmla="*/ 1452282 h 2719294"/>
              <a:gd name="connsiteX30" fmla="*/ 1559859 w 2133600"/>
              <a:gd name="connsiteY30" fmla="*/ 1565835 h 2719294"/>
              <a:gd name="connsiteX31" fmla="*/ 1541930 w 2133600"/>
              <a:gd name="connsiteY31" fmla="*/ 1685365 h 2719294"/>
              <a:gd name="connsiteX32" fmla="*/ 1571812 w 2133600"/>
              <a:gd name="connsiteY32" fmla="*/ 1792941 h 2719294"/>
              <a:gd name="connsiteX33" fmla="*/ 1631577 w 2133600"/>
              <a:gd name="connsiteY33" fmla="*/ 1888565 h 2719294"/>
              <a:gd name="connsiteX34" fmla="*/ 1709271 w 2133600"/>
              <a:gd name="connsiteY34" fmla="*/ 1948330 h 2719294"/>
              <a:gd name="connsiteX35" fmla="*/ 1810871 w 2133600"/>
              <a:gd name="connsiteY35" fmla="*/ 1984188 h 2719294"/>
              <a:gd name="connsiteX36" fmla="*/ 1924424 w 2133600"/>
              <a:gd name="connsiteY36" fmla="*/ 1984188 h 2719294"/>
              <a:gd name="connsiteX37" fmla="*/ 2055906 w 2133600"/>
              <a:gd name="connsiteY37" fmla="*/ 1960282 h 2719294"/>
              <a:gd name="connsiteX38" fmla="*/ 2133600 w 2133600"/>
              <a:gd name="connsiteY38" fmla="*/ 1894541 h 2719294"/>
              <a:gd name="connsiteX39" fmla="*/ 2121648 w 2133600"/>
              <a:gd name="connsiteY39" fmla="*/ 2713318 h 2719294"/>
              <a:gd name="connsiteX40" fmla="*/ 0 w 2133600"/>
              <a:gd name="connsiteY40" fmla="*/ 2719294 h 2719294"/>
              <a:gd name="connsiteX41" fmla="*/ 11953 w 2133600"/>
              <a:gd name="connsiteY41" fmla="*/ 2396565 h 2719294"/>
              <a:gd name="connsiteX42" fmla="*/ 191248 w 2133600"/>
              <a:gd name="connsiteY42" fmla="*/ 2390588 h 2719294"/>
              <a:gd name="connsiteX43" fmla="*/ 172198 w 2133600"/>
              <a:gd name="connsiteY43" fmla="*/ 573741 h 271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33600" h="2719294">
                <a:moveTo>
                  <a:pt x="172198" y="573741"/>
                </a:moveTo>
                <a:lnTo>
                  <a:pt x="908424" y="567765"/>
                </a:lnTo>
                <a:lnTo>
                  <a:pt x="866589" y="490071"/>
                </a:lnTo>
                <a:lnTo>
                  <a:pt x="830730" y="418353"/>
                </a:lnTo>
                <a:lnTo>
                  <a:pt x="818777" y="334682"/>
                </a:lnTo>
                <a:lnTo>
                  <a:pt x="830730" y="227106"/>
                </a:lnTo>
                <a:lnTo>
                  <a:pt x="860612" y="161365"/>
                </a:lnTo>
                <a:lnTo>
                  <a:pt x="908424" y="95624"/>
                </a:lnTo>
                <a:lnTo>
                  <a:pt x="974165" y="47812"/>
                </a:lnTo>
                <a:lnTo>
                  <a:pt x="1063812" y="17930"/>
                </a:lnTo>
                <a:lnTo>
                  <a:pt x="1111624" y="0"/>
                </a:lnTo>
                <a:lnTo>
                  <a:pt x="1171389" y="0"/>
                </a:lnTo>
                <a:lnTo>
                  <a:pt x="1261036" y="17930"/>
                </a:lnTo>
                <a:lnTo>
                  <a:pt x="1356659" y="65741"/>
                </a:lnTo>
                <a:lnTo>
                  <a:pt x="1416424" y="113553"/>
                </a:lnTo>
                <a:lnTo>
                  <a:pt x="1446306" y="161365"/>
                </a:lnTo>
                <a:lnTo>
                  <a:pt x="1470212" y="209177"/>
                </a:lnTo>
                <a:lnTo>
                  <a:pt x="1500095" y="292847"/>
                </a:lnTo>
                <a:lnTo>
                  <a:pt x="1500095" y="382494"/>
                </a:lnTo>
                <a:lnTo>
                  <a:pt x="1482165" y="436282"/>
                </a:lnTo>
                <a:lnTo>
                  <a:pt x="1440330" y="513977"/>
                </a:lnTo>
                <a:lnTo>
                  <a:pt x="1374589" y="585694"/>
                </a:lnTo>
                <a:lnTo>
                  <a:pt x="2121648" y="579718"/>
                </a:lnTo>
                <a:lnTo>
                  <a:pt x="2121648" y="1392518"/>
                </a:lnTo>
                <a:lnTo>
                  <a:pt x="2049930" y="1344706"/>
                </a:lnTo>
                <a:lnTo>
                  <a:pt x="1954306" y="1308847"/>
                </a:lnTo>
                <a:lnTo>
                  <a:pt x="1840753" y="1308847"/>
                </a:lnTo>
                <a:lnTo>
                  <a:pt x="1763059" y="1332753"/>
                </a:lnTo>
                <a:lnTo>
                  <a:pt x="1679389" y="1368612"/>
                </a:lnTo>
                <a:lnTo>
                  <a:pt x="1607671" y="1452282"/>
                </a:lnTo>
                <a:lnTo>
                  <a:pt x="1559859" y="1565835"/>
                </a:lnTo>
                <a:lnTo>
                  <a:pt x="1541930" y="1685365"/>
                </a:lnTo>
                <a:lnTo>
                  <a:pt x="1571812" y="1792941"/>
                </a:lnTo>
                <a:lnTo>
                  <a:pt x="1631577" y="1888565"/>
                </a:lnTo>
                <a:lnTo>
                  <a:pt x="1709271" y="1948330"/>
                </a:lnTo>
                <a:lnTo>
                  <a:pt x="1810871" y="1984188"/>
                </a:lnTo>
                <a:lnTo>
                  <a:pt x="1924424" y="1984188"/>
                </a:lnTo>
                <a:lnTo>
                  <a:pt x="2055906" y="1960282"/>
                </a:lnTo>
                <a:lnTo>
                  <a:pt x="2133600" y="1894541"/>
                </a:lnTo>
                <a:lnTo>
                  <a:pt x="2121648" y="2713318"/>
                </a:lnTo>
                <a:lnTo>
                  <a:pt x="0" y="2719294"/>
                </a:lnTo>
                <a:lnTo>
                  <a:pt x="11953" y="2396565"/>
                </a:lnTo>
                <a:lnTo>
                  <a:pt x="191248" y="2390588"/>
                </a:lnTo>
                <a:lnTo>
                  <a:pt x="172198" y="573741"/>
                </a:lnTo>
                <a:close/>
              </a:path>
            </a:pathLst>
          </a:custGeom>
          <a:solidFill>
            <a:srgbClr val="FF0066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2088752" y="4721045"/>
            <a:ext cx="2040311" cy="1604682"/>
          </a:xfrm>
          <a:custGeom>
            <a:avLst/>
            <a:gdLst>
              <a:gd name="connsiteX0" fmla="*/ 585694 w 2701365"/>
              <a:gd name="connsiteY0" fmla="*/ 0 h 2139576"/>
              <a:gd name="connsiteX1" fmla="*/ 1380565 w 2701365"/>
              <a:gd name="connsiteY1" fmla="*/ 5976 h 2139576"/>
              <a:gd name="connsiteX2" fmla="*/ 1332753 w 2701365"/>
              <a:gd name="connsiteY2" fmla="*/ 83670 h 2139576"/>
              <a:gd name="connsiteX3" fmla="*/ 1290917 w 2701365"/>
              <a:gd name="connsiteY3" fmla="*/ 197223 h 2139576"/>
              <a:gd name="connsiteX4" fmla="*/ 1296894 w 2701365"/>
              <a:gd name="connsiteY4" fmla="*/ 310776 h 2139576"/>
              <a:gd name="connsiteX5" fmla="*/ 1332753 w 2701365"/>
              <a:gd name="connsiteY5" fmla="*/ 412376 h 2139576"/>
              <a:gd name="connsiteX6" fmla="*/ 1416423 w 2701365"/>
              <a:gd name="connsiteY6" fmla="*/ 508000 h 2139576"/>
              <a:gd name="connsiteX7" fmla="*/ 1506070 w 2701365"/>
              <a:gd name="connsiteY7" fmla="*/ 573741 h 2139576"/>
              <a:gd name="connsiteX8" fmla="*/ 1631576 w 2701365"/>
              <a:gd name="connsiteY8" fmla="*/ 603623 h 2139576"/>
              <a:gd name="connsiteX9" fmla="*/ 1739153 w 2701365"/>
              <a:gd name="connsiteY9" fmla="*/ 579717 h 2139576"/>
              <a:gd name="connsiteX10" fmla="*/ 1840753 w 2701365"/>
              <a:gd name="connsiteY10" fmla="*/ 525929 h 2139576"/>
              <a:gd name="connsiteX11" fmla="*/ 1900517 w 2701365"/>
              <a:gd name="connsiteY11" fmla="*/ 472141 h 2139576"/>
              <a:gd name="connsiteX12" fmla="*/ 1954306 w 2701365"/>
              <a:gd name="connsiteY12" fmla="*/ 388470 h 2139576"/>
              <a:gd name="connsiteX13" fmla="*/ 1978212 w 2701365"/>
              <a:gd name="connsiteY13" fmla="*/ 292847 h 2139576"/>
              <a:gd name="connsiteX14" fmla="*/ 1972235 w 2701365"/>
              <a:gd name="connsiteY14" fmla="*/ 191247 h 2139576"/>
              <a:gd name="connsiteX15" fmla="*/ 1942353 w 2701365"/>
              <a:gd name="connsiteY15" fmla="*/ 101600 h 2139576"/>
              <a:gd name="connsiteX16" fmla="*/ 1888565 w 2701365"/>
              <a:gd name="connsiteY16" fmla="*/ 29882 h 2139576"/>
              <a:gd name="connsiteX17" fmla="*/ 1852706 w 2701365"/>
              <a:gd name="connsiteY17" fmla="*/ 5976 h 2139576"/>
              <a:gd name="connsiteX18" fmla="*/ 2522070 w 2701365"/>
              <a:gd name="connsiteY18" fmla="*/ 11953 h 2139576"/>
              <a:gd name="connsiteX19" fmla="*/ 2516094 w 2701365"/>
              <a:gd name="connsiteY19" fmla="*/ 1810870 h 2139576"/>
              <a:gd name="connsiteX20" fmla="*/ 2695388 w 2701365"/>
              <a:gd name="connsiteY20" fmla="*/ 1804894 h 2139576"/>
              <a:gd name="connsiteX21" fmla="*/ 2701365 w 2701365"/>
              <a:gd name="connsiteY21" fmla="*/ 2139576 h 2139576"/>
              <a:gd name="connsiteX22" fmla="*/ 573741 w 2701365"/>
              <a:gd name="connsiteY22" fmla="*/ 2139576 h 2139576"/>
              <a:gd name="connsiteX23" fmla="*/ 573741 w 2701365"/>
              <a:gd name="connsiteY23" fmla="*/ 1296894 h 2139576"/>
              <a:gd name="connsiteX24" fmla="*/ 519953 w 2701365"/>
              <a:gd name="connsiteY24" fmla="*/ 1368612 h 2139576"/>
              <a:gd name="connsiteX25" fmla="*/ 454212 w 2701365"/>
              <a:gd name="connsiteY25" fmla="*/ 1398494 h 2139576"/>
              <a:gd name="connsiteX26" fmla="*/ 376517 w 2701365"/>
              <a:gd name="connsiteY26" fmla="*/ 1422400 h 2139576"/>
              <a:gd name="connsiteX27" fmla="*/ 316753 w 2701365"/>
              <a:gd name="connsiteY27" fmla="*/ 1422400 h 2139576"/>
              <a:gd name="connsiteX28" fmla="*/ 203200 w 2701365"/>
              <a:gd name="connsiteY28" fmla="*/ 1404470 h 2139576"/>
              <a:gd name="connsiteX29" fmla="*/ 107576 w 2701365"/>
              <a:gd name="connsiteY29" fmla="*/ 1338729 h 2139576"/>
              <a:gd name="connsiteX30" fmla="*/ 35859 w 2701365"/>
              <a:gd name="connsiteY30" fmla="*/ 1219200 h 2139576"/>
              <a:gd name="connsiteX31" fmla="*/ 0 w 2701365"/>
              <a:gd name="connsiteY31" fmla="*/ 1105647 h 2139576"/>
              <a:gd name="connsiteX32" fmla="*/ 5976 w 2701365"/>
              <a:gd name="connsiteY32" fmla="*/ 974164 h 2139576"/>
              <a:gd name="connsiteX33" fmla="*/ 53788 w 2701365"/>
              <a:gd name="connsiteY33" fmla="*/ 884517 h 2139576"/>
              <a:gd name="connsiteX34" fmla="*/ 113553 w 2701365"/>
              <a:gd name="connsiteY34" fmla="*/ 806823 h 2139576"/>
              <a:gd name="connsiteX35" fmla="*/ 221129 w 2701365"/>
              <a:gd name="connsiteY35" fmla="*/ 741082 h 2139576"/>
              <a:gd name="connsiteX36" fmla="*/ 352612 w 2701365"/>
              <a:gd name="connsiteY36" fmla="*/ 729129 h 2139576"/>
              <a:gd name="connsiteX37" fmla="*/ 472141 w 2701365"/>
              <a:gd name="connsiteY37" fmla="*/ 764988 h 2139576"/>
              <a:gd name="connsiteX38" fmla="*/ 531906 w 2701365"/>
              <a:gd name="connsiteY38" fmla="*/ 800847 h 2139576"/>
              <a:gd name="connsiteX39" fmla="*/ 573741 w 2701365"/>
              <a:gd name="connsiteY39" fmla="*/ 824753 h 2139576"/>
              <a:gd name="connsiteX40" fmla="*/ 585694 w 270136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54909 w 2720415"/>
              <a:gd name="connsiteY30" fmla="*/ 1219200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72838 w 2720415"/>
              <a:gd name="connsiteY33" fmla="*/ 884517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32603 w 2720415"/>
              <a:gd name="connsiteY34" fmla="*/ 806823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92791 w 2720415"/>
              <a:gd name="connsiteY22" fmla="*/ 2139576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  <a:gd name="connsiteX0" fmla="*/ 604744 w 2720415"/>
              <a:gd name="connsiteY0" fmla="*/ 0 h 2139576"/>
              <a:gd name="connsiteX1" fmla="*/ 1399615 w 2720415"/>
              <a:gd name="connsiteY1" fmla="*/ 5976 h 2139576"/>
              <a:gd name="connsiteX2" fmla="*/ 1351803 w 2720415"/>
              <a:gd name="connsiteY2" fmla="*/ 83670 h 2139576"/>
              <a:gd name="connsiteX3" fmla="*/ 1309967 w 2720415"/>
              <a:gd name="connsiteY3" fmla="*/ 197223 h 2139576"/>
              <a:gd name="connsiteX4" fmla="*/ 1315944 w 2720415"/>
              <a:gd name="connsiteY4" fmla="*/ 310776 h 2139576"/>
              <a:gd name="connsiteX5" fmla="*/ 1351803 w 2720415"/>
              <a:gd name="connsiteY5" fmla="*/ 412376 h 2139576"/>
              <a:gd name="connsiteX6" fmla="*/ 1435473 w 2720415"/>
              <a:gd name="connsiteY6" fmla="*/ 508000 h 2139576"/>
              <a:gd name="connsiteX7" fmla="*/ 1525120 w 2720415"/>
              <a:gd name="connsiteY7" fmla="*/ 573741 h 2139576"/>
              <a:gd name="connsiteX8" fmla="*/ 1650626 w 2720415"/>
              <a:gd name="connsiteY8" fmla="*/ 603623 h 2139576"/>
              <a:gd name="connsiteX9" fmla="*/ 1758203 w 2720415"/>
              <a:gd name="connsiteY9" fmla="*/ 579717 h 2139576"/>
              <a:gd name="connsiteX10" fmla="*/ 1859803 w 2720415"/>
              <a:gd name="connsiteY10" fmla="*/ 525929 h 2139576"/>
              <a:gd name="connsiteX11" fmla="*/ 1919567 w 2720415"/>
              <a:gd name="connsiteY11" fmla="*/ 472141 h 2139576"/>
              <a:gd name="connsiteX12" fmla="*/ 1973356 w 2720415"/>
              <a:gd name="connsiteY12" fmla="*/ 388470 h 2139576"/>
              <a:gd name="connsiteX13" fmla="*/ 1997262 w 2720415"/>
              <a:gd name="connsiteY13" fmla="*/ 292847 h 2139576"/>
              <a:gd name="connsiteX14" fmla="*/ 1991285 w 2720415"/>
              <a:gd name="connsiteY14" fmla="*/ 191247 h 2139576"/>
              <a:gd name="connsiteX15" fmla="*/ 1961403 w 2720415"/>
              <a:gd name="connsiteY15" fmla="*/ 101600 h 2139576"/>
              <a:gd name="connsiteX16" fmla="*/ 1907615 w 2720415"/>
              <a:gd name="connsiteY16" fmla="*/ 29882 h 2139576"/>
              <a:gd name="connsiteX17" fmla="*/ 1871756 w 2720415"/>
              <a:gd name="connsiteY17" fmla="*/ 5976 h 2139576"/>
              <a:gd name="connsiteX18" fmla="*/ 2541120 w 2720415"/>
              <a:gd name="connsiteY18" fmla="*/ 11953 h 2139576"/>
              <a:gd name="connsiteX19" fmla="*/ 2535144 w 2720415"/>
              <a:gd name="connsiteY19" fmla="*/ 1810870 h 2139576"/>
              <a:gd name="connsiteX20" fmla="*/ 2714438 w 2720415"/>
              <a:gd name="connsiteY20" fmla="*/ 1804894 h 2139576"/>
              <a:gd name="connsiteX21" fmla="*/ 2720415 w 2720415"/>
              <a:gd name="connsiteY21" fmla="*/ 2139576 h 2139576"/>
              <a:gd name="connsiteX22" fmla="*/ 588028 w 2720415"/>
              <a:gd name="connsiteY22" fmla="*/ 2134814 h 2139576"/>
              <a:gd name="connsiteX23" fmla="*/ 592791 w 2720415"/>
              <a:gd name="connsiteY23" fmla="*/ 1296894 h 2139576"/>
              <a:gd name="connsiteX24" fmla="*/ 539003 w 2720415"/>
              <a:gd name="connsiteY24" fmla="*/ 1368612 h 2139576"/>
              <a:gd name="connsiteX25" fmla="*/ 473262 w 2720415"/>
              <a:gd name="connsiteY25" fmla="*/ 1398494 h 2139576"/>
              <a:gd name="connsiteX26" fmla="*/ 395567 w 2720415"/>
              <a:gd name="connsiteY26" fmla="*/ 1422400 h 2139576"/>
              <a:gd name="connsiteX27" fmla="*/ 335803 w 2720415"/>
              <a:gd name="connsiteY27" fmla="*/ 1422400 h 2139576"/>
              <a:gd name="connsiteX28" fmla="*/ 222250 w 2720415"/>
              <a:gd name="connsiteY28" fmla="*/ 1404470 h 2139576"/>
              <a:gd name="connsiteX29" fmla="*/ 126626 w 2720415"/>
              <a:gd name="connsiteY29" fmla="*/ 1338729 h 2139576"/>
              <a:gd name="connsiteX30" fmla="*/ 40621 w 2720415"/>
              <a:gd name="connsiteY30" fmla="*/ 1233488 h 2139576"/>
              <a:gd name="connsiteX31" fmla="*/ 0 w 2720415"/>
              <a:gd name="connsiteY31" fmla="*/ 1115172 h 2139576"/>
              <a:gd name="connsiteX32" fmla="*/ 25026 w 2720415"/>
              <a:gd name="connsiteY32" fmla="*/ 974164 h 2139576"/>
              <a:gd name="connsiteX33" fmla="*/ 58550 w 2720415"/>
              <a:gd name="connsiteY33" fmla="*/ 874992 h 2139576"/>
              <a:gd name="connsiteX34" fmla="*/ 127841 w 2720415"/>
              <a:gd name="connsiteY34" fmla="*/ 792535 h 2139576"/>
              <a:gd name="connsiteX35" fmla="*/ 240179 w 2720415"/>
              <a:gd name="connsiteY35" fmla="*/ 741082 h 2139576"/>
              <a:gd name="connsiteX36" fmla="*/ 371662 w 2720415"/>
              <a:gd name="connsiteY36" fmla="*/ 729129 h 2139576"/>
              <a:gd name="connsiteX37" fmla="*/ 491191 w 2720415"/>
              <a:gd name="connsiteY37" fmla="*/ 764988 h 2139576"/>
              <a:gd name="connsiteX38" fmla="*/ 550956 w 2720415"/>
              <a:gd name="connsiteY38" fmla="*/ 800847 h 2139576"/>
              <a:gd name="connsiteX39" fmla="*/ 592791 w 2720415"/>
              <a:gd name="connsiteY39" fmla="*/ 824753 h 2139576"/>
              <a:gd name="connsiteX40" fmla="*/ 604744 w 2720415"/>
              <a:gd name="connsiteY40" fmla="*/ 0 h 21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20415" h="2139576">
                <a:moveTo>
                  <a:pt x="604744" y="0"/>
                </a:moveTo>
                <a:lnTo>
                  <a:pt x="1399615" y="5976"/>
                </a:lnTo>
                <a:lnTo>
                  <a:pt x="1351803" y="83670"/>
                </a:lnTo>
                <a:lnTo>
                  <a:pt x="1309967" y="197223"/>
                </a:lnTo>
                <a:lnTo>
                  <a:pt x="1315944" y="310776"/>
                </a:lnTo>
                <a:lnTo>
                  <a:pt x="1351803" y="412376"/>
                </a:lnTo>
                <a:lnTo>
                  <a:pt x="1435473" y="508000"/>
                </a:lnTo>
                <a:lnTo>
                  <a:pt x="1525120" y="573741"/>
                </a:lnTo>
                <a:lnTo>
                  <a:pt x="1650626" y="603623"/>
                </a:lnTo>
                <a:lnTo>
                  <a:pt x="1758203" y="579717"/>
                </a:lnTo>
                <a:lnTo>
                  <a:pt x="1859803" y="525929"/>
                </a:lnTo>
                <a:lnTo>
                  <a:pt x="1919567" y="472141"/>
                </a:lnTo>
                <a:lnTo>
                  <a:pt x="1973356" y="388470"/>
                </a:lnTo>
                <a:lnTo>
                  <a:pt x="1997262" y="292847"/>
                </a:lnTo>
                <a:lnTo>
                  <a:pt x="1991285" y="191247"/>
                </a:lnTo>
                <a:lnTo>
                  <a:pt x="1961403" y="101600"/>
                </a:lnTo>
                <a:lnTo>
                  <a:pt x="1907615" y="29882"/>
                </a:lnTo>
                <a:lnTo>
                  <a:pt x="1871756" y="5976"/>
                </a:lnTo>
                <a:lnTo>
                  <a:pt x="2541120" y="11953"/>
                </a:lnTo>
                <a:lnTo>
                  <a:pt x="2535144" y="1810870"/>
                </a:lnTo>
                <a:lnTo>
                  <a:pt x="2714438" y="1804894"/>
                </a:lnTo>
                <a:lnTo>
                  <a:pt x="2720415" y="2139576"/>
                </a:lnTo>
                <a:lnTo>
                  <a:pt x="588028" y="2134814"/>
                </a:lnTo>
                <a:cubicBezTo>
                  <a:pt x="589616" y="1855507"/>
                  <a:pt x="591203" y="1576201"/>
                  <a:pt x="592791" y="1296894"/>
                </a:cubicBezTo>
                <a:lnTo>
                  <a:pt x="539003" y="1368612"/>
                </a:lnTo>
                <a:lnTo>
                  <a:pt x="473262" y="1398494"/>
                </a:lnTo>
                <a:lnTo>
                  <a:pt x="395567" y="1422400"/>
                </a:lnTo>
                <a:lnTo>
                  <a:pt x="335803" y="1422400"/>
                </a:lnTo>
                <a:lnTo>
                  <a:pt x="222250" y="1404470"/>
                </a:lnTo>
                <a:lnTo>
                  <a:pt x="126626" y="1338729"/>
                </a:lnTo>
                <a:lnTo>
                  <a:pt x="40621" y="1233488"/>
                </a:lnTo>
                <a:lnTo>
                  <a:pt x="0" y="1115172"/>
                </a:lnTo>
                <a:lnTo>
                  <a:pt x="25026" y="974164"/>
                </a:lnTo>
                <a:lnTo>
                  <a:pt x="58550" y="874992"/>
                </a:lnTo>
                <a:lnTo>
                  <a:pt x="127841" y="792535"/>
                </a:lnTo>
                <a:lnTo>
                  <a:pt x="240179" y="741082"/>
                </a:lnTo>
                <a:lnTo>
                  <a:pt x="371662" y="729129"/>
                </a:lnTo>
                <a:lnTo>
                  <a:pt x="491191" y="764988"/>
                </a:lnTo>
                <a:lnTo>
                  <a:pt x="550956" y="800847"/>
                </a:lnTo>
                <a:lnTo>
                  <a:pt x="592791" y="824753"/>
                </a:lnTo>
                <a:lnTo>
                  <a:pt x="604744" y="0"/>
                </a:lnTo>
                <a:close/>
              </a:path>
            </a:pathLst>
          </a:custGeom>
          <a:solidFill>
            <a:srgbClr val="00CC00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714356"/>
            <a:ext cx="2928958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7-6</a:t>
            </a:r>
            <a:endParaRPr lang="ru-RU" sz="6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8082" y="121442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3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58082" y="2285992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2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3429000"/>
            <a:ext cx="785818" cy="78581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pic>
        <p:nvPicPr>
          <p:cNvPr id="11" name="Рисунок 10" descr="Gnomiki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429132"/>
            <a:ext cx="1223963" cy="213360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357190" cy="35719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лодец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о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140</Words>
  <Application>Microsoft Office PowerPoint</Application>
  <PresentationFormat>Экран (4:3)</PresentationFormat>
  <Paragraphs>99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Домики для гномиков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Домики для гномиков</dc:title>
  <dc:creator>никс</dc:creator>
  <cp:lastModifiedBy>Тима</cp:lastModifiedBy>
  <cp:revision>17</cp:revision>
  <dcterms:created xsi:type="dcterms:W3CDTF">2014-02-02T14:39:44Z</dcterms:created>
  <dcterms:modified xsi:type="dcterms:W3CDTF">2015-02-12T09:34:43Z</dcterms:modified>
</cp:coreProperties>
</file>