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57" r:id="rId4"/>
    <p:sldId id="261" r:id="rId5"/>
    <p:sldId id="262" r:id="rId6"/>
    <p:sldId id="258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60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E1C8-6D00-4CF6-85A4-7494D2D74C57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B6868-371C-4BCA-B2C2-E615F9997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8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4294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0DA8-C20C-44C6-8153-456CC6CFF9E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a-umni4ka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.jpeg"/><Relationship Id="rId4" Type="http://schemas.openxmlformats.org/officeDocument/2006/relationships/image" Target="../media/image4.jpeg"/><Relationship Id="rId9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pics/2013/01/20/12023.jpg" TargetMode="External"/><Relationship Id="rId7" Type="http://schemas.openxmlformats.org/officeDocument/2006/relationships/hyperlink" Target="http://s.appleinsider.ru/2012/09/Pazzl.pn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s2413.ru/images/groups/gnomiki-logo.jpg" TargetMode="External"/><Relationship Id="rId5" Type="http://schemas.openxmlformats.org/officeDocument/2006/relationships/hyperlink" Target="http://3.bp.blogspot.com/_wtu3T-CjVPo/TIthoyMOYoI/AAAAAAAAAHA/TT9eGg31-xU/s1600/Gnomiki-1.jpg" TargetMode="External"/><Relationship Id="rId4" Type="http://schemas.openxmlformats.org/officeDocument/2006/relationships/hyperlink" Target="http://img01.chitalnya.ru/upload2/309/72e95c9105e218b17efe01c6e043dcc8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Домики для гномиков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Еспергенова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Рауза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Нигматьяновна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Учитель 1Б класса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КГУ  СОШ № 10</a:t>
            </a:r>
            <a:endParaRPr lang="ru-RU" sz="2000" b="1" dirty="0" smtClean="0">
              <a:solidFill>
                <a:srgbClr val="7030A0"/>
              </a:solidFill>
            </a:endParaRPr>
          </a:p>
        </p:txBody>
      </p:sp>
      <p:pic>
        <p:nvPicPr>
          <p:cNvPr id="4" name="Рисунок 3" descr="Pazz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14290"/>
            <a:ext cx="2265178" cy="2265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760" y="3645024"/>
            <a:ext cx="422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Дидактическая игра по математике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428596" y="6072206"/>
            <a:ext cx="428628" cy="357190"/>
          </a:xfrm>
          <a:prstGeom prst="actionButtonInform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19872" y="1988840"/>
            <a:ext cx="2285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Счёт в пределах 10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11560" y="548680"/>
            <a:ext cx="2106864" cy="1744599"/>
            <a:chOff x="808952" y="2972507"/>
            <a:chExt cx="3580927" cy="3353220"/>
          </a:xfrm>
        </p:grpSpPr>
        <p:sp>
          <p:nvSpPr>
            <p:cNvPr id="11" name="Полилиния 10"/>
            <p:cNvSpPr/>
            <p:nvPr/>
          </p:nvSpPr>
          <p:spPr>
            <a:xfrm>
              <a:off x="808952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600299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00B05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1000100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160190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19872" y="5949280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http://ya-umni4ka.ru/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pic>
        <p:nvPicPr>
          <p:cNvPr id="11" name="Рисунок 10" descr="1202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7-4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blipFill>
            <a:blip r:embed="rId7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6+3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blipFill>
            <a:blip r:embed="rId7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37024" y="4748910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blipFill>
            <a:blip r:embed="rId8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10-7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3+5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37024" y="4748910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572000" y="4357694"/>
            <a:ext cx="2714644" cy="2210212"/>
            <a:chOff x="785786" y="3000372"/>
            <a:chExt cx="3580927" cy="3353220"/>
          </a:xfrm>
        </p:grpSpPr>
        <p:sp>
          <p:nvSpPr>
            <p:cNvPr id="2" name="Полилиния 1"/>
            <p:cNvSpPr/>
            <p:nvPr/>
          </p:nvSpPr>
          <p:spPr>
            <a:xfrm>
              <a:off x="785786" y="3001214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2577133" y="3000372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976934" y="4314121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137024" y="4748910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 descr="gnomiki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4783676"/>
            <a:ext cx="1214446" cy="179918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285720" y="1214422"/>
            <a:ext cx="2714644" cy="2143140"/>
            <a:chOff x="785786" y="3000372"/>
            <a:chExt cx="3580927" cy="3353220"/>
          </a:xfrm>
        </p:grpSpPr>
        <p:sp>
          <p:nvSpPr>
            <p:cNvPr id="8" name="Полилиния 7"/>
            <p:cNvSpPr/>
            <p:nvPr/>
          </p:nvSpPr>
          <p:spPr>
            <a:xfrm>
              <a:off x="785786" y="3001214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blipFill>
              <a:blip r:embed="rId4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577133" y="3000372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976934" y="4314121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blipFill>
              <a:blip r:embed="rId6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137024" y="4748910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blipFill>
              <a:blip r:embed="rId7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Рисунок 12" descr="1202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28926" y="2143116"/>
            <a:ext cx="1428760" cy="1428760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285720" y="4357694"/>
            <a:ext cx="2714644" cy="2210212"/>
            <a:chOff x="737514" y="2972507"/>
            <a:chExt cx="3580927" cy="3353220"/>
          </a:xfrm>
        </p:grpSpPr>
        <p:sp>
          <p:nvSpPr>
            <p:cNvPr id="14" name="Полилиния 13"/>
            <p:cNvSpPr/>
            <p:nvPr/>
          </p:nvSpPr>
          <p:spPr>
            <a:xfrm>
              <a:off x="737514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7030A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528861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FFC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928662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0066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088752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CC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Рисунок 18" descr="Gnomiki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14679" y="4694782"/>
            <a:ext cx="1071570" cy="186795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4429124" y="1285860"/>
            <a:ext cx="2714644" cy="2210212"/>
            <a:chOff x="808952" y="2972507"/>
            <a:chExt cx="3580927" cy="3353220"/>
          </a:xfrm>
        </p:grpSpPr>
        <p:sp>
          <p:nvSpPr>
            <p:cNvPr id="20" name="Полилиния 19"/>
            <p:cNvSpPr/>
            <p:nvPr/>
          </p:nvSpPr>
          <p:spPr>
            <a:xfrm>
              <a:off x="808952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600299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00B05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000100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160190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Рисунок 24" descr="72e95c9105e218b17efe01c6e043dcc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7143768" y="1928802"/>
            <a:ext cx="1571636" cy="157163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00364" y="285728"/>
            <a:ext cx="3204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Управляющая кнопка: возврат 26">
            <a:hlinkClick r:id="" action="ppaction://hlinkshowjump?jump=endshow" highlightClick="1"/>
          </p:cNvPr>
          <p:cNvSpPr/>
          <p:nvPr/>
        </p:nvSpPr>
        <p:spPr>
          <a:xfrm>
            <a:off x="8358214" y="357166"/>
            <a:ext cx="428628" cy="357190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429652" y="6143644"/>
            <a:ext cx="357190" cy="357190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14546" y="500042"/>
            <a:ext cx="4750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Список используемых источников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гномики</a:t>
            </a:r>
          </a:p>
          <a:p>
            <a:r>
              <a:rPr lang="ru-RU" u="sng" dirty="0" smtClean="0">
                <a:hlinkClick r:id="rId3"/>
              </a:rPr>
              <a:t>http://www.stihi.ru/pics/2013/01/20/12023.jpg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4"/>
              </a:rPr>
              <a:t>http://img01.chitalnya.ru/upload2/309/72e95c9105e218b17efe01c6e043dcc8.jpg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5"/>
              </a:rPr>
              <a:t>http://3.bp.blogspot.com/_wtu3T-CjVPo/TIthoyMOYoI/AAAAAAAAAHA/TT9eGg31-xU/s1600/Gnomiki-1.jpg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6"/>
              </a:rPr>
              <a:t>http://ds2413.ru/images/groups/gnomiki-logo.jpg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http://s.appleinsider.ru/2012/09/Pazzl.png</a:t>
            </a:r>
            <a:r>
              <a:rPr lang="ru-RU" dirty="0" smtClean="0"/>
              <a:t> - Маша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357562"/>
            <a:ext cx="476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Шаблон </a:t>
            </a:r>
            <a:r>
              <a:rPr lang="ru-RU" dirty="0" err="1" smtClean="0"/>
              <a:t>паззлов</a:t>
            </a:r>
            <a:r>
              <a:rPr lang="ru-RU" dirty="0" smtClean="0"/>
              <a:t> и звуковые файлы авторские.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4+3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pic>
        <p:nvPicPr>
          <p:cNvPr id="8" name="Рисунок 7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8-5</a:t>
            </a:r>
            <a:endParaRPr lang="ru-RU" sz="6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4</a:t>
            </a:r>
          </a:p>
        </p:txBody>
      </p:sp>
      <p:pic>
        <p:nvPicPr>
          <p:cNvPr id="11" name="Рисунок 10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1" animBg="1"/>
      <p:bldP spid="15" grpId="0" animBg="1"/>
      <p:bldP spid="1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00100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2+7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pic>
        <p:nvPicPr>
          <p:cNvPr id="14" name="Рисунок 13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00100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160190" y="4721045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solidFill>
            <a:srgbClr val="00B0F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10-8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pic>
        <p:nvPicPr>
          <p:cNvPr id="15" name="Рисунок 14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9-4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5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28662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0066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3+7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8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28662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0066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088752" y="4721045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solidFill>
            <a:srgbClr val="00CC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140</Words>
  <Application>Microsoft Office PowerPoint</Application>
  <PresentationFormat>Экран (4:3)</PresentationFormat>
  <Paragraphs>99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Домики для гномиков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Домики для гномиков</dc:title>
  <dc:creator>никс</dc:creator>
  <cp:lastModifiedBy>Тима</cp:lastModifiedBy>
  <cp:revision>17</cp:revision>
  <dcterms:created xsi:type="dcterms:W3CDTF">2014-02-02T14:39:44Z</dcterms:created>
  <dcterms:modified xsi:type="dcterms:W3CDTF">2015-02-12T09:34:43Z</dcterms:modified>
</cp:coreProperties>
</file>