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58" r:id="rId6"/>
    <p:sldId id="261" r:id="rId7"/>
    <p:sldId id="263" r:id="rId8"/>
    <p:sldId id="264" r:id="rId9"/>
    <p:sldId id="260" r:id="rId10"/>
    <p:sldId id="259" r:id="rId11"/>
    <p:sldId id="262" r:id="rId12"/>
    <p:sldId id="267" r:id="rId13"/>
    <p:sldId id="25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CC0000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166274" y="1744355"/>
            <a:ext cx="21339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3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319" y="4120619"/>
            <a:ext cx="1313254" cy="1581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82733" y="332656"/>
            <a:ext cx="5178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9660" y="1385481"/>
            <a:ext cx="7024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 и цифра</a:t>
            </a:r>
            <a:endParaRPr lang="ru-RU" sz="8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32" y="955820"/>
            <a:ext cx="6066737" cy="4433349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60648"/>
            <a:ext cx="5616624" cy="34057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Цифра семь! Цифра семь!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Цифра лёгкая совсем!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косу принесу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срисую ту косу!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ocuments and Settings\Мама\Мои документы\1 класс\Презентация по математике\Картинки для презентации\Коса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987">
            <a:off x="4729505" y="1392694"/>
            <a:ext cx="2432556" cy="4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381642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ОТДОХНИ !!!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Хозяин\Desktop\palchikovie_ig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1179"/>
            <a:ext cx="5654814" cy="409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5696" y="634628"/>
            <a:ext cx="5637038" cy="560268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618211" y="1111224"/>
            <a:ext cx="2252669" cy="292725"/>
          </a:xfrm>
          <a:custGeom>
            <a:avLst/>
            <a:gdLst>
              <a:gd name="T0" fmla="*/ 0 w 1728"/>
              <a:gd name="T1" fmla="*/ 264 h 264"/>
              <a:gd name="T2" fmla="*/ 144 w 1728"/>
              <a:gd name="T3" fmla="*/ 120 h 264"/>
              <a:gd name="T4" fmla="*/ 384 w 1728"/>
              <a:gd name="T5" fmla="*/ 24 h 264"/>
              <a:gd name="T6" fmla="*/ 624 w 1728"/>
              <a:gd name="T7" fmla="*/ 72 h 264"/>
              <a:gd name="T8" fmla="*/ 912 w 1728"/>
              <a:gd name="T9" fmla="*/ 216 h 264"/>
              <a:gd name="T10" fmla="*/ 1104 w 1728"/>
              <a:gd name="T11" fmla="*/ 264 h 264"/>
              <a:gd name="T12" fmla="*/ 1296 w 1728"/>
              <a:gd name="T13" fmla="*/ 216 h 264"/>
              <a:gd name="T14" fmla="*/ 1680 w 1728"/>
              <a:gd name="T15" fmla="*/ 24 h 264"/>
              <a:gd name="T16" fmla="*/ 1584 w 1728"/>
              <a:gd name="T17" fmla="*/ 72 h 264"/>
              <a:gd name="T18" fmla="*/ 1632 w 1728"/>
              <a:gd name="T19" fmla="*/ 72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  <a:gd name="connsiteX0" fmla="*/ 0 w 9781"/>
              <a:gd name="connsiteY0" fmla="*/ 9294 h 9294"/>
              <a:gd name="connsiteX1" fmla="*/ 833 w 9781"/>
              <a:gd name="connsiteY1" fmla="*/ 3839 h 9294"/>
              <a:gd name="connsiteX2" fmla="*/ 2222 w 9781"/>
              <a:gd name="connsiteY2" fmla="*/ 203 h 9294"/>
              <a:gd name="connsiteX3" fmla="*/ 3611 w 9781"/>
              <a:gd name="connsiteY3" fmla="*/ 2021 h 9294"/>
              <a:gd name="connsiteX4" fmla="*/ 5278 w 9781"/>
              <a:gd name="connsiteY4" fmla="*/ 7476 h 9294"/>
              <a:gd name="connsiteX5" fmla="*/ 6404 w 9781"/>
              <a:gd name="connsiteY5" fmla="*/ 8773 h 9294"/>
              <a:gd name="connsiteX6" fmla="*/ 7500 w 9781"/>
              <a:gd name="connsiteY6" fmla="*/ 7476 h 9294"/>
              <a:gd name="connsiteX7" fmla="*/ 9722 w 9781"/>
              <a:gd name="connsiteY7" fmla="*/ 203 h 9294"/>
              <a:gd name="connsiteX8" fmla="*/ 9167 w 9781"/>
              <a:gd name="connsiteY8" fmla="*/ 2021 h 9294"/>
              <a:gd name="connsiteX9" fmla="*/ 9444 w 9781"/>
              <a:gd name="connsiteY9" fmla="*/ 2021 h 9294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47 w 10000"/>
              <a:gd name="connsiteY5" fmla="*/ 9439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31 w 10000"/>
              <a:gd name="connsiteY5" fmla="*/ 9215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9976 h 9976"/>
              <a:gd name="connsiteX1" fmla="*/ 852 w 10000"/>
              <a:gd name="connsiteY1" fmla="*/ 4107 h 9976"/>
              <a:gd name="connsiteX2" fmla="*/ 2272 w 10000"/>
              <a:gd name="connsiteY2" fmla="*/ 194 h 9976"/>
              <a:gd name="connsiteX3" fmla="*/ 3692 w 10000"/>
              <a:gd name="connsiteY3" fmla="*/ 2151 h 9976"/>
              <a:gd name="connsiteX4" fmla="*/ 5301 w 10000"/>
              <a:gd name="connsiteY4" fmla="*/ 7460 h 9976"/>
              <a:gd name="connsiteX5" fmla="*/ 6531 w 10000"/>
              <a:gd name="connsiteY5" fmla="*/ 9191 h 9976"/>
              <a:gd name="connsiteX6" fmla="*/ 7668 w 10000"/>
              <a:gd name="connsiteY6" fmla="*/ 7572 h 9976"/>
              <a:gd name="connsiteX7" fmla="*/ 9940 w 10000"/>
              <a:gd name="connsiteY7" fmla="*/ 194 h 9976"/>
              <a:gd name="connsiteX8" fmla="*/ 9372 w 10000"/>
              <a:gd name="connsiteY8" fmla="*/ 2151 h 9976"/>
              <a:gd name="connsiteX9" fmla="*/ 9655 w 10000"/>
              <a:gd name="connsiteY9" fmla="*/ 2151 h 9976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36" y="7875"/>
                  <a:pt x="473" y="5752"/>
                  <a:pt x="852" y="4117"/>
                </a:cubicBezTo>
                <a:cubicBezTo>
                  <a:pt x="1231" y="2483"/>
                  <a:pt x="1798" y="521"/>
                  <a:pt x="2272" y="194"/>
                </a:cubicBezTo>
                <a:cubicBezTo>
                  <a:pt x="2745" y="-132"/>
                  <a:pt x="3187" y="942"/>
                  <a:pt x="3692" y="2156"/>
                </a:cubicBezTo>
                <a:cubicBezTo>
                  <a:pt x="4197" y="3370"/>
                  <a:pt x="4833" y="6377"/>
                  <a:pt x="5301" y="7478"/>
                </a:cubicBezTo>
                <a:cubicBezTo>
                  <a:pt x="5769" y="8579"/>
                  <a:pt x="6105" y="8745"/>
                  <a:pt x="6499" y="8764"/>
                </a:cubicBezTo>
                <a:cubicBezTo>
                  <a:pt x="6893" y="8783"/>
                  <a:pt x="7095" y="9018"/>
                  <a:pt x="7668" y="7590"/>
                </a:cubicBezTo>
                <a:cubicBezTo>
                  <a:pt x="8241" y="6162"/>
                  <a:pt x="9656" y="1101"/>
                  <a:pt x="9940" y="194"/>
                </a:cubicBezTo>
                <a:cubicBezTo>
                  <a:pt x="10224" y="-712"/>
                  <a:pt x="9419" y="1829"/>
                  <a:pt x="9372" y="2156"/>
                </a:cubicBezTo>
              </a:path>
            </a:pathLst>
          </a:cu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64832" y="3573016"/>
            <a:ext cx="1295400" cy="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220071" y="1089025"/>
            <a:ext cx="1693128" cy="467995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Овал 10"/>
          <p:cNvSpPr>
            <a:spLocks/>
          </p:cNvSpPr>
          <p:nvPr/>
        </p:nvSpPr>
        <p:spPr>
          <a:xfrm>
            <a:off x="5267097" y="3491002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4547017" y="1321935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027336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696" y="5851872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020271" y="639738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267743" y="639739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70261">
            <a:off x="4305935" y="-38190"/>
            <a:ext cx="1931228" cy="1448420"/>
          </a:xfrm>
          <a:prstGeom prst="rect">
            <a:avLst/>
          </a:prstGeom>
          <a:noFill/>
          <a:ln>
            <a:noFill/>
          </a:ln>
          <a:effectLst>
            <a:outerShdw blurRad="114300" dist="114300" dir="17880000" sx="95000" sy="95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57 -0.02778 L 0.05278 -0.03958 C 0.06163 -0.04305 0.06893 -0.03796 0.08229 -0.0368 C 0.09063 -0.03449 0.0974 -0.02963 0.10469 -0.02569 C 0.11198 -0.02176 0.11979 -0.0162 0.12674 -0.01319 L 0.14636 -0.00694 L 0.16302 -0.00555 L 0.17969 -0.00764 L 0.1941 -0.01389 L 0.22361 -0.02986 L 0.25313 -0.04838 " pathEditMode="relative" rAng="0" ptsTypes="FAffaFAAAAA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2 -0.04838 L 0.06423 0.6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31319 L 0.23177 0.3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10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79512" y="908720"/>
            <a:ext cx="6552728" cy="27363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681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88127">
            <a:off x="683568" y="1420699"/>
            <a:ext cx="6048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МОЛОДЦЫ !</a:t>
            </a:r>
            <a:endParaRPr lang="ru-RU" sz="9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92" y="22767"/>
            <a:ext cx="2866711" cy="28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836712"/>
            <a:ext cx="1886990" cy="25878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ocuments and Settings\Мама\Мои документы\1 класс\Презентация по математике\Картинки для презентации\_________________4dfe759a374bc_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1529670" cy="2030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ocuments and Settings\Мама\Мои документы\1 класс\Презентация по математике\Картинки для презентации\Ручка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848">
            <a:off x="3506943" y="5152129"/>
            <a:ext cx="2680906" cy="155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Хозяин\Desktop\мамины рисунки\osank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49959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816" y="213098"/>
            <a:ext cx="5616624" cy="3147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нашёл в дупле у белки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Пять лесных орешков мелких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Вот ещё один лежит,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Мхом заботливо укрыт.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 и белка! Вот хозяйка!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орешки посчитай-ка!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 and Settings\Мама\Мои документы\1 класс\Презентация по математике\Картинки для презентации\белка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7043"/>
            <a:ext cx="2286000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699792" y="4823392"/>
            <a:ext cx="3744416" cy="771856"/>
            <a:chOff x="2195736" y="4005064"/>
            <a:chExt cx="5112568" cy="1053880"/>
          </a:xfrm>
        </p:grpSpPr>
        <p:pic>
          <p:nvPicPr>
            <p:cNvPr id="1029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912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088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40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64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703373" y="4653136"/>
            <a:ext cx="3737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+ 1 =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393" y="5589240"/>
            <a:ext cx="3377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+ 5 = 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0139 -0.1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90872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+ 1 =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036845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+ 1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16497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+ 1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29309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+ 2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90871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203698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16496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29309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90872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203684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316497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4293097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+ 2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90872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203698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316497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429309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14323"/>
              </p:ext>
            </p:extLst>
          </p:nvPr>
        </p:nvGraphicFramePr>
        <p:xfrm>
          <a:off x="1905000" y="1548903"/>
          <a:ext cx="5334000" cy="37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СБ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ВС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404664"/>
            <a:ext cx="381642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ОТДОХНИ !!!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59221" y="1340768"/>
            <a:ext cx="5770610" cy="5316872"/>
            <a:chOff x="1659221" y="1340768"/>
            <a:chExt cx="5770610" cy="5316872"/>
          </a:xfrm>
        </p:grpSpPr>
        <p:pic>
          <p:nvPicPr>
            <p:cNvPr id="1028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221" y="1340768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172" y="3512914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695" y="3368290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353" y="3658731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938" y="1340768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527" y="5105933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676" y="1340768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827584" y="2509009"/>
            <a:ext cx="7383360" cy="3684882"/>
            <a:chOff x="827584" y="2509009"/>
            <a:chExt cx="7383360" cy="3684882"/>
          </a:xfrm>
        </p:grpSpPr>
        <p:pic>
          <p:nvPicPr>
            <p:cNvPr id="1029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892475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36" y="491999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60094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509009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705336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91999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253" y="505711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123456</a:t>
            </a:r>
            <a:endParaRPr lang="ru-RU" sz="9600" b="1" kern="800" spc="-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77281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89</a:t>
            </a:r>
            <a:endParaRPr lang="ru-RU" sz="9600" b="1" kern="800" spc="-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77281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5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4739 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324582" y="980728"/>
            <a:ext cx="2577967" cy="1188133"/>
            <a:chOff x="1706001" y="1412775"/>
            <a:chExt cx="2577967" cy="1188133"/>
          </a:xfrm>
        </p:grpSpPr>
        <p:grpSp>
          <p:nvGrpSpPr>
            <p:cNvPr id="62" name="Группа 61"/>
            <p:cNvGrpSpPr>
              <a:grpSpLocks noChangeAspect="1"/>
            </p:cNvGrpSpPr>
            <p:nvPr/>
          </p:nvGrpSpPr>
          <p:grpSpPr>
            <a:xfrm>
              <a:off x="1706001" y="1412775"/>
              <a:ext cx="1188132" cy="1188132"/>
              <a:chOff x="1403648" y="1268760"/>
              <a:chExt cx="792088" cy="792088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>
              <a:grpSpLocks noChangeAspect="1"/>
            </p:cNvGrpSpPr>
            <p:nvPr/>
          </p:nvGrpSpPr>
          <p:grpSpPr>
            <a:xfrm>
              <a:off x="3095836" y="1412776"/>
              <a:ext cx="1188132" cy="1188132"/>
              <a:chOff x="1403648" y="1268760"/>
              <a:chExt cx="792088" cy="792088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5227131" y="980728"/>
            <a:ext cx="2592288" cy="1190795"/>
            <a:chOff x="5292080" y="1412776"/>
            <a:chExt cx="2592288" cy="1190795"/>
          </a:xfrm>
        </p:grpSpPr>
        <p:grpSp>
          <p:nvGrpSpPr>
            <p:cNvPr id="73" name="Группа 72"/>
            <p:cNvGrpSpPr>
              <a:grpSpLocks noChangeAspect="1"/>
            </p:cNvGrpSpPr>
            <p:nvPr/>
          </p:nvGrpSpPr>
          <p:grpSpPr>
            <a:xfrm>
              <a:off x="5292080" y="1415439"/>
              <a:ext cx="1188132" cy="1188132"/>
              <a:chOff x="1403648" y="1268760"/>
              <a:chExt cx="792088" cy="792088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/>
            <p:cNvGrpSpPr>
              <a:grpSpLocks noChangeAspect="1"/>
            </p:cNvGrpSpPr>
            <p:nvPr/>
          </p:nvGrpSpPr>
          <p:grpSpPr>
            <a:xfrm>
              <a:off x="6696236" y="1412776"/>
              <a:ext cx="1188132" cy="1188132"/>
              <a:chOff x="1403648" y="1268760"/>
              <a:chExt cx="792088" cy="792088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3275856" y="3789040"/>
            <a:ext cx="2592288" cy="1188132"/>
            <a:chOff x="3491880" y="3789040"/>
            <a:chExt cx="2592288" cy="1188132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3491880" y="3789040"/>
              <a:ext cx="1188132" cy="1188132"/>
              <a:chOff x="1403648" y="1268760"/>
              <a:chExt cx="792088" cy="792088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727684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727684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83"/>
            <p:cNvGrpSpPr>
              <a:grpSpLocks noChangeAspect="1"/>
            </p:cNvGrpSpPr>
            <p:nvPr/>
          </p:nvGrpSpPr>
          <p:grpSpPr>
            <a:xfrm>
              <a:off x="4896036" y="3789040"/>
              <a:ext cx="1188132" cy="1188132"/>
              <a:chOff x="1403648" y="1268760"/>
              <a:chExt cx="792088" cy="792088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324583" y="2182611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+ 2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24582" y="2780927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+ 5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27131" y="2186787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27130" y="2785103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+ 4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90178" y="4995099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90177" y="5593415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+ 6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 and Settings\Мама\Мои документы\1 класс\Презентация по математике\Картинки для презентации\176069-Sep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494"/>
            <a:ext cx="4044653" cy="303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cuments and Settings\Мама\Мои документы\1 класс\Презентация по математике\Картинки для презентации\01122006023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33" y="251494"/>
            <a:ext cx="4292388" cy="303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 and Settings\Мама\Мои документы\1 класс\Презентация по математике\Картинки для презентации\97020_03_w464_h260_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87" y="3645024"/>
            <a:ext cx="4933626" cy="27645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181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Сасиновская Ирина</dc:creator>
  <cp:lastModifiedBy>Мои Документы</cp:lastModifiedBy>
  <cp:revision>52</cp:revision>
  <dcterms:created xsi:type="dcterms:W3CDTF">2011-11-26T18:05:10Z</dcterms:created>
  <dcterms:modified xsi:type="dcterms:W3CDTF">2012-12-10T04:29:51Z</dcterms:modified>
</cp:coreProperties>
</file>