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7" r:id="rId2"/>
    <p:sldId id="259" r:id="rId3"/>
    <p:sldId id="260" r:id="rId4"/>
    <p:sldId id="265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73445-C692-4C16-878B-528FAF61F227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B12F7-74F6-4FF9-9A0D-9BDB07620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3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8D996A-C825-455B-B550-8BAEB536EB9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771D3-8326-45B9-9448-3CD70B2197F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98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kk-KZ" altLang="ru-RU" sz="4000" smtClean="0">
                <a:cs typeface="Trebuchet MS" pitchFamily="34" charset="0"/>
              </a:rPr>
              <a:t>Аширбекова Айжан Аукишовна </a:t>
            </a:r>
            <a:endParaRPr lang="ru-RU" altLang="ru-RU" sz="4000" smtClean="0">
              <a:cs typeface="Trebuchet MS" pitchFamily="34" charset="0"/>
            </a:endParaRPr>
          </a:p>
        </p:txBody>
      </p:sp>
      <p:sp>
        <p:nvSpPr>
          <p:cNvPr id="77841" name="Rectangle 17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5043488" y="1600200"/>
            <a:ext cx="3632968" cy="50688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kk-KZ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Жоғары санатты қазақ тілі және әдебиеті пәнінің мұғалімі, </a:t>
            </a:r>
          </a:p>
          <a:p>
            <a:pPr eaLnBrk="1" fontAlgn="auto" hangingPunct="1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kk-KZ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жалпы педагогикалық өтілі 17 жыл.</a:t>
            </a:r>
          </a:p>
          <a:p>
            <a:pPr eaLnBrk="1" fontAlgn="auto" hangingPunct="1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kk-KZ" alt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Ә</a:t>
            </a:r>
            <a:r>
              <a:rPr lang="kk-KZ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дістемелік бірлестіктің жетекшісі.</a:t>
            </a:r>
          </a:p>
          <a:p>
            <a:pPr eaLnBrk="1" fontAlgn="auto" hangingPunct="1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kk-KZ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« Б» сынып жетекшісі.</a:t>
            </a:r>
          </a:p>
          <a:p>
            <a:pPr eaLnBrk="1" fontAlgn="auto" hangingPunct="1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kk-KZ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Мектептегі жаңа технологияны енгізуде бастамашыл.</a:t>
            </a:r>
          </a:p>
          <a:p>
            <a:r>
              <a:rPr lang="kk-KZ" altLang="ru-RU" sz="1200" dirty="0" smtClean="0"/>
              <a:t>2015 о.ж.</a:t>
            </a:r>
            <a:r>
              <a:rPr lang="kk-KZ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қалалық </a:t>
            </a:r>
            <a:r>
              <a:rPr lang="kk-KZ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олимпиадаға  дайындаған оқушысы  2 турда 5 орынға ие болған</a:t>
            </a:r>
            <a:r>
              <a:rPr lang="kk-KZ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ru-RU" sz="1400" dirty="0" smtClean="0"/>
              <a:t> </a:t>
            </a:r>
            <a:r>
              <a:rPr lang="en-US" altLang="ru-RU" sz="1400" dirty="0"/>
              <a:t>XVI</a:t>
            </a:r>
            <a:r>
              <a:rPr lang="kk-KZ" altLang="ru-RU" sz="1400" dirty="0"/>
              <a:t> Республикалық Абай оқуларының </a:t>
            </a:r>
            <a:r>
              <a:rPr lang="kk-KZ" altLang="ru-RU" sz="1400" dirty="0" smtClean="0"/>
              <a:t>кезеңінде «Жүйріктен жүйрік өзар жарысқанда»-номинациясы бойынша 9 </a:t>
            </a:r>
            <a:r>
              <a:rPr lang="kk-KZ" altLang="ru-RU" sz="1400" dirty="0"/>
              <a:t>«Б» оқушысы Буруславская Вероника </a:t>
            </a:r>
            <a:r>
              <a:rPr lang="en-US" altLang="ru-RU" sz="1400" dirty="0"/>
              <a:t>II</a:t>
            </a:r>
            <a:r>
              <a:rPr lang="kk-KZ" altLang="ru-RU" sz="1400" dirty="0"/>
              <a:t> орынға ие </a:t>
            </a:r>
            <a:r>
              <a:rPr lang="kk-KZ" altLang="ru-RU" sz="1400" dirty="0" smtClean="0"/>
              <a:t>болған үшін алғыс хатпен марапатталды.</a:t>
            </a:r>
            <a:endParaRPr lang="kk-KZ" altLang="ru-RU" sz="1400" dirty="0"/>
          </a:p>
          <a:p>
            <a:r>
              <a:rPr lang="kk-KZ" altLang="ru-RU" sz="1400" dirty="0"/>
              <a:t> </a:t>
            </a:r>
            <a:r>
              <a:rPr lang="kk-KZ" altLang="ru-RU" sz="1400" dirty="0" smtClean="0"/>
              <a:t>2015 о.ж.ҚР ШҒА ОҚБ 45-ші ғылыми –практикалық конференциясы шеңберінде өткен 2-ші деңгейлі байқауда ең жақсы ғылыми –зерттеу жұмысы үшін 9 «Б» сынып оқушысы Панкратова Мария мадақтамамен марапатталды.</a:t>
            </a:r>
            <a:endParaRPr lang="en-US" alt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en-US" altLang="ru-RU" dirty="0"/>
              <a:t> </a:t>
            </a:r>
            <a:endParaRPr lang="kk-KZ" altLang="ru-RU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6" name="Picture 5" descr="C:\Users\user\Desktop\20131109_174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381635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0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гор семинар\грамоты 1.04.2015\2015-01-27\Сканировать1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4032448" cy="570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65034" y="1052736"/>
            <a:ext cx="2520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«Мамандықтар әлеміне жол ашамыз» атты байқауға 9 «Б» сынып оқушысы Буруславская Верониканы дайындаған үшін.</a:t>
            </a:r>
          </a:p>
          <a:p>
            <a:r>
              <a:rPr lang="kk-KZ" dirty="0"/>
              <a:t> </a:t>
            </a:r>
            <a:r>
              <a:rPr lang="kk-KZ" dirty="0" smtClean="0"/>
              <a:t>За подготовку ученицы 9  «Б» класса Буруславской Вероники на конкурс « Мамандықтар әлемі» награждена благодарственным письмом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32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user\Desktop\гор семинар\грамоты 1.04.2015\2015-01-27\Сканировать1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7432"/>
            <a:ext cx="4032448" cy="570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367432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Қарағанды облысының білім басқармасы және Қарағанды «Болашақ»университетінде өткен олимпиадаға 10 «Б» сынып оқушысы Катарова Ақботаны дайындаған үшін алғыс білдірілді.</a:t>
            </a:r>
          </a:p>
          <a:p>
            <a:r>
              <a:rPr lang="kk-KZ" dirty="0"/>
              <a:t> </a:t>
            </a:r>
            <a:r>
              <a:rPr lang="kk-KZ" dirty="0" smtClean="0"/>
              <a:t>  За участие и за подготовку </a:t>
            </a:r>
            <a:r>
              <a:rPr lang="kk-KZ" dirty="0"/>
              <a:t>ученицы 10 «Б» класса </a:t>
            </a:r>
            <a:r>
              <a:rPr lang="kk-KZ" dirty="0" smtClean="0"/>
              <a:t>Катаровы Акботы   в олимпиаде по казахскому языку и литературе  отмечена благодарственным письмом от университета «Болашақ».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9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 rot="21334743">
            <a:off x="4022786" y="427156"/>
            <a:ext cx="4014534" cy="5247147"/>
          </a:xfrm>
        </p:spPr>
        <p:txBody>
          <a:bodyPr/>
          <a:lstStyle/>
          <a:p>
            <a:pPr eaLnBrk="1" hangingPunct="1"/>
            <a:r>
              <a:rPr lang="en-US" altLang="ru-RU" sz="1800" dirty="0" smtClean="0"/>
              <a:t>XVI</a:t>
            </a:r>
            <a:r>
              <a:rPr lang="kk-KZ" altLang="ru-RU" sz="1800" dirty="0" smtClean="0"/>
              <a:t> Республикалық Абай оқуларының байқауына өз шығарған өлеңін оқып,</a:t>
            </a:r>
          </a:p>
          <a:p>
            <a:pPr eaLnBrk="1" hangingPunct="1"/>
            <a:r>
              <a:rPr lang="kk-KZ" altLang="ru-RU" sz="1800" dirty="0" smtClean="0"/>
              <a:t>9 «Б» оқушысы Буруславская Вероника </a:t>
            </a:r>
            <a:r>
              <a:rPr lang="en-US" altLang="ru-RU" sz="1800" dirty="0" smtClean="0"/>
              <a:t>II</a:t>
            </a:r>
            <a:r>
              <a:rPr lang="kk-KZ" altLang="ru-RU" sz="1800" dirty="0" smtClean="0"/>
              <a:t> орынға ие болды.</a:t>
            </a:r>
          </a:p>
          <a:p>
            <a:pPr eaLnBrk="1" hangingPunct="1"/>
            <a:r>
              <a:rPr lang="kk-KZ" altLang="ru-RU" sz="1800" dirty="0" smtClean="0"/>
              <a:t>Буруславская Вероника за </a:t>
            </a:r>
            <a:r>
              <a:rPr lang="en-US" altLang="ru-RU" sz="1800" dirty="0" smtClean="0"/>
              <a:t>II</a:t>
            </a:r>
            <a:r>
              <a:rPr lang="kk-KZ" altLang="ru-RU" sz="1800" dirty="0" smtClean="0"/>
              <a:t> место в Республиканском конкурсе Абайское чтение была награждена благодарственным письмом от Д.Жекебаева</a:t>
            </a:r>
            <a:r>
              <a:rPr lang="kk-KZ" altLang="ru-RU" sz="1600" dirty="0" smtClean="0"/>
              <a:t>.</a:t>
            </a:r>
          </a:p>
          <a:p>
            <a:pPr eaLnBrk="1" hangingPunct="1"/>
            <a:endParaRPr lang="kk-KZ" altLang="ru-RU" sz="1600" dirty="0"/>
          </a:p>
          <a:p>
            <a:pPr eaLnBrk="1" hangingPunct="1"/>
            <a:endParaRPr lang="kk-KZ" altLang="ru-RU" dirty="0" smtClean="0"/>
          </a:p>
          <a:p>
            <a:pPr eaLnBrk="1" hangingPunct="1"/>
            <a:r>
              <a:rPr lang="kk-KZ" altLang="ru-RU" dirty="0"/>
              <a:t> </a:t>
            </a:r>
            <a:endParaRPr lang="ru-RU" altLang="ru-RU" dirty="0" smtClean="0"/>
          </a:p>
        </p:txBody>
      </p:sp>
      <p:pic>
        <p:nvPicPr>
          <p:cNvPr id="11271" name="Picture 2" descr="C:\Users\user\Desktop\скан\сканировать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024336" cy="41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11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user\Desktop\гор семинар\грамоты 1.04.2015\2015-01-27\Сканировать1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03004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603643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«</a:t>
            </a:r>
            <a:r>
              <a:rPr lang="kk-KZ" sz="1200" dirty="0" smtClean="0"/>
              <a:t>Үздік презентация» байқауына қатысып,»Оқу сабағы» номинациясы бойынша </a:t>
            </a:r>
          </a:p>
          <a:p>
            <a:r>
              <a:rPr lang="en-US" sz="1200" dirty="0" smtClean="0"/>
              <a:t>I</a:t>
            </a:r>
            <a:r>
              <a:rPr lang="kk-KZ" sz="1200" dirty="0" smtClean="0"/>
              <a:t> орын үшін диплом.</a:t>
            </a:r>
          </a:p>
          <a:p>
            <a:r>
              <a:rPr lang="kk-KZ" sz="1200" dirty="0"/>
              <a:t> </a:t>
            </a:r>
            <a:r>
              <a:rPr lang="kk-KZ" sz="1200" dirty="0" smtClean="0"/>
              <a:t> За </a:t>
            </a:r>
            <a:r>
              <a:rPr lang="en-US" sz="1200" dirty="0" smtClean="0"/>
              <a:t>I</a:t>
            </a:r>
            <a:r>
              <a:rPr lang="kk-KZ" sz="1200" dirty="0" smtClean="0"/>
              <a:t> место в конкурсе по номинации « Оқу сабағы» им.нач.Кар.обл.департамента образования А.Аймағамбетовым награждена дипломом 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274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гор семинар\грамоты 1.04.2015\2015-01-27\Сканировать1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1"/>
            <a:ext cx="5764474" cy="445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085184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Республикалық  «Мамандықтар әлеміне жол ашамыз»</a:t>
            </a:r>
          </a:p>
          <a:p>
            <a:r>
              <a:rPr lang="kk-KZ" dirty="0"/>
              <a:t>а</a:t>
            </a:r>
            <a:r>
              <a:rPr lang="kk-KZ" dirty="0" smtClean="0"/>
              <a:t>тты байқауда 8 «Б»сынып оқушысы Швецова Наталья </a:t>
            </a:r>
            <a:r>
              <a:rPr lang="en-US" dirty="0" smtClean="0"/>
              <a:t>I</a:t>
            </a:r>
            <a:r>
              <a:rPr lang="kk-KZ" dirty="0" smtClean="0"/>
              <a:t> орын алған үшін дипломмен марапатталды.</a:t>
            </a:r>
          </a:p>
          <a:p>
            <a:r>
              <a:rPr lang="kk-KZ" dirty="0"/>
              <a:t> </a:t>
            </a:r>
            <a:r>
              <a:rPr lang="kk-KZ" dirty="0" smtClean="0"/>
              <a:t>Швецова Наталья награждена дипломом за </a:t>
            </a:r>
            <a:r>
              <a:rPr lang="en-US" dirty="0" smtClean="0"/>
              <a:t>I</a:t>
            </a:r>
            <a:r>
              <a:rPr lang="kk-KZ" dirty="0" smtClean="0"/>
              <a:t> место в Республиканском конкурсе «Мен мамандықтар әлемінде».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07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</TotalTime>
  <Words>319</Words>
  <Application>Microsoft Office PowerPoint</Application>
  <PresentationFormat>Экран (4:3)</PresentationFormat>
  <Paragraphs>28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Аширбекова Айжан Аукишовна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Аширбекова Айжан Аукишовна </dc:title>
  <dc:creator>user</dc:creator>
  <cp:lastModifiedBy>Тулеуова</cp:lastModifiedBy>
  <cp:revision>8</cp:revision>
  <dcterms:created xsi:type="dcterms:W3CDTF">2015-05-21T07:24:53Z</dcterms:created>
  <dcterms:modified xsi:type="dcterms:W3CDTF">2015-05-21T08:49:31Z</dcterms:modified>
</cp:coreProperties>
</file>