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3" r:id="rId1"/>
  </p:sldMasterIdLst>
  <p:notesMasterIdLst>
    <p:notesMasterId r:id="rId25"/>
  </p:notesMasterIdLst>
  <p:sldIdLst>
    <p:sldId id="306" r:id="rId2"/>
    <p:sldId id="307" r:id="rId3"/>
    <p:sldId id="308" r:id="rId4"/>
    <p:sldId id="309" r:id="rId5"/>
    <p:sldId id="310" r:id="rId6"/>
    <p:sldId id="311" r:id="rId7"/>
    <p:sldId id="312" r:id="rId8"/>
    <p:sldId id="313" r:id="rId9"/>
    <p:sldId id="315" r:id="rId10"/>
    <p:sldId id="314" r:id="rId11"/>
    <p:sldId id="296" r:id="rId12"/>
    <p:sldId id="297" r:id="rId13"/>
    <p:sldId id="298" r:id="rId14"/>
    <p:sldId id="262" r:id="rId15"/>
    <p:sldId id="316" r:id="rId16"/>
    <p:sldId id="318" r:id="rId17"/>
    <p:sldId id="317" r:id="rId18"/>
    <p:sldId id="319" r:id="rId19"/>
    <p:sldId id="301" r:id="rId20"/>
    <p:sldId id="304" r:id="rId21"/>
    <p:sldId id="293" r:id="rId22"/>
    <p:sldId id="320" r:id="rId23"/>
    <p:sldId id="279" r:id="rId2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E171933-4619-4E11-9A3F-F7608DF75F80}" styleName="Средний стиль 1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EB9631B5-78F2-41C9-869B-9F39066F8104}" styleName="Средний стиль 3 - 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269D01E-BC32-4049-B463-5C60D7B0CCD2}" styleName="Стиль из темы 2 - акцент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2" autoAdjust="0"/>
    <p:restoredTop sz="94660"/>
  </p:normalViewPr>
  <p:slideViewPr>
    <p:cSldViewPr>
      <p:cViewPr>
        <p:scale>
          <a:sx n="100" d="100"/>
          <a:sy n="100" d="100"/>
        </p:scale>
        <p:origin x="-282" y="-1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CF0DC5D-E5CA-4388-A893-278532359DD6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</dgm:pt>
    <dgm:pt modelId="{5E52E1E9-3C80-4D59-9F05-665DEB769916}">
      <dgm:prSet phldrT="[Текст]"/>
      <dgm:spPr/>
      <dgm:t>
        <a:bodyPr/>
        <a:lstStyle/>
        <a:p>
          <a:r>
            <a:rPr lang="kk-KZ" dirty="0" err="1" smtClean="0"/>
            <a:t>критериалды</a:t>
          </a:r>
          <a:endParaRPr lang="ru-RU" dirty="0"/>
        </a:p>
      </dgm:t>
    </dgm:pt>
    <dgm:pt modelId="{15A69223-DF66-45F3-8704-0CBFEED70786}" type="parTrans" cxnId="{8651EF30-8C07-4501-A7F6-3FCFD013A831}">
      <dgm:prSet/>
      <dgm:spPr/>
      <dgm:t>
        <a:bodyPr/>
        <a:lstStyle/>
        <a:p>
          <a:endParaRPr lang="ru-RU"/>
        </a:p>
      </dgm:t>
    </dgm:pt>
    <dgm:pt modelId="{D0D97019-7F73-44BE-92C2-5AAE902E4F2C}" type="sibTrans" cxnId="{8651EF30-8C07-4501-A7F6-3FCFD013A831}">
      <dgm:prSet/>
      <dgm:spPr/>
      <dgm:t>
        <a:bodyPr/>
        <a:lstStyle/>
        <a:p>
          <a:endParaRPr lang="ru-RU"/>
        </a:p>
      </dgm:t>
    </dgm:pt>
    <dgm:pt modelId="{A89C9307-A94A-4F88-979D-A129D5E2DCFE}">
      <dgm:prSet phldrT="[Текст]"/>
      <dgm:spPr/>
      <dgm:t>
        <a:bodyPr/>
        <a:lstStyle/>
        <a:p>
          <a:r>
            <a:rPr lang="kk-KZ" dirty="0" err="1" smtClean="0"/>
            <a:t>формативтік</a:t>
          </a:r>
          <a:endParaRPr lang="ru-RU" dirty="0"/>
        </a:p>
      </dgm:t>
    </dgm:pt>
    <dgm:pt modelId="{EECDE5D4-58A5-4229-8868-0451192C4668}" type="parTrans" cxnId="{BD60D734-BF1A-4A33-8062-2EF6C950694B}">
      <dgm:prSet/>
      <dgm:spPr/>
      <dgm:t>
        <a:bodyPr/>
        <a:lstStyle/>
        <a:p>
          <a:endParaRPr lang="ru-RU"/>
        </a:p>
      </dgm:t>
    </dgm:pt>
    <dgm:pt modelId="{CC9AC540-135B-42C2-872C-71F47AE62DBF}" type="sibTrans" cxnId="{BD60D734-BF1A-4A33-8062-2EF6C950694B}">
      <dgm:prSet/>
      <dgm:spPr/>
      <dgm:t>
        <a:bodyPr/>
        <a:lstStyle/>
        <a:p>
          <a:endParaRPr lang="ru-RU"/>
        </a:p>
      </dgm:t>
    </dgm:pt>
    <dgm:pt modelId="{3717D914-E9C5-4A77-8389-D4DFD5374F50}">
      <dgm:prSet phldrT="[Текст]"/>
      <dgm:spPr/>
      <dgm:t>
        <a:bodyPr/>
        <a:lstStyle/>
        <a:p>
          <a:r>
            <a:rPr lang="kk-KZ" dirty="0" err="1" smtClean="0"/>
            <a:t>суммативтік</a:t>
          </a:r>
          <a:endParaRPr lang="ru-RU" dirty="0"/>
        </a:p>
      </dgm:t>
    </dgm:pt>
    <dgm:pt modelId="{2AF0AE4E-D16D-45E9-9055-606D69BA0370}" type="parTrans" cxnId="{312A0426-4A56-4B5B-812C-A992BD4D30AD}">
      <dgm:prSet/>
      <dgm:spPr/>
      <dgm:t>
        <a:bodyPr/>
        <a:lstStyle/>
        <a:p>
          <a:endParaRPr lang="ru-RU"/>
        </a:p>
      </dgm:t>
    </dgm:pt>
    <dgm:pt modelId="{878F3E9E-EC9F-439A-98A1-4BD38A864A2A}" type="sibTrans" cxnId="{312A0426-4A56-4B5B-812C-A992BD4D30AD}">
      <dgm:prSet/>
      <dgm:spPr/>
      <dgm:t>
        <a:bodyPr/>
        <a:lstStyle/>
        <a:p>
          <a:endParaRPr lang="ru-RU"/>
        </a:p>
      </dgm:t>
    </dgm:pt>
    <dgm:pt modelId="{CA29DB05-3691-4D1A-A046-1008E422180B}" type="pres">
      <dgm:prSet presAssocID="{1CF0DC5D-E5CA-4388-A893-278532359DD6}" presName="compositeShape" presStyleCnt="0">
        <dgm:presLayoutVars>
          <dgm:dir/>
          <dgm:resizeHandles/>
        </dgm:presLayoutVars>
      </dgm:prSet>
      <dgm:spPr/>
    </dgm:pt>
    <dgm:pt modelId="{351AE3D0-ADB8-4F82-8E1E-D3403C7DDB04}" type="pres">
      <dgm:prSet presAssocID="{1CF0DC5D-E5CA-4388-A893-278532359DD6}" presName="pyramid" presStyleLbl="node1" presStyleIdx="0" presStyleCnt="1" custLinFactNeighborX="-5268" custLinFactNeighborY="-73178">
        <dgm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dgm:style>
      </dgm:prSet>
      <dgm:spPr/>
    </dgm:pt>
    <dgm:pt modelId="{C56D01A1-90B7-41CE-887B-37C281A6CFDD}" type="pres">
      <dgm:prSet presAssocID="{1CF0DC5D-E5CA-4388-A893-278532359DD6}" presName="theList" presStyleCnt="0"/>
      <dgm:spPr/>
    </dgm:pt>
    <dgm:pt modelId="{A849206B-7C74-4639-ABA7-F18DFB459C28}" type="pres">
      <dgm:prSet presAssocID="{5E52E1E9-3C80-4D59-9F05-665DEB769916}" presName="aNode" presStyleLbl="fgAcc1" presStyleIdx="0" presStyleCnt="3" custScaleX="204007" custScaleY="22039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16FD43D-6572-4F68-A41A-C6C57CAF8CF2}" type="pres">
      <dgm:prSet presAssocID="{5E52E1E9-3C80-4D59-9F05-665DEB769916}" presName="aSpace" presStyleCnt="0"/>
      <dgm:spPr/>
    </dgm:pt>
    <dgm:pt modelId="{04C8FB07-ABD0-4E8E-B473-B6BCD47F4650}" type="pres">
      <dgm:prSet presAssocID="{A89C9307-A94A-4F88-979D-A129D5E2DCFE}" presName="aNode" presStyleLbl="fgAcc1" presStyleIdx="1" presStyleCnt="3" custScaleX="225115" custScaleY="21450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7C19717-729B-4D84-A30C-B1E368DBE826}" type="pres">
      <dgm:prSet presAssocID="{A89C9307-A94A-4F88-979D-A129D5E2DCFE}" presName="aSpace" presStyleCnt="0"/>
      <dgm:spPr/>
    </dgm:pt>
    <dgm:pt modelId="{5E715DEA-35A1-43A4-9582-59E7C0660791}" type="pres">
      <dgm:prSet presAssocID="{3717D914-E9C5-4A77-8389-D4DFD5374F50}" presName="aNode" presStyleLbl="fgAcc1" presStyleIdx="2" presStyleCnt="3" custScaleX="218079" custScaleY="17989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7D2E50-2C09-4458-9B66-C013BBC03C83}" type="pres">
      <dgm:prSet presAssocID="{3717D914-E9C5-4A77-8389-D4DFD5374F50}" presName="aSpace" presStyleCnt="0"/>
      <dgm:spPr/>
    </dgm:pt>
  </dgm:ptLst>
  <dgm:cxnLst>
    <dgm:cxn modelId="{60E26188-CA00-46C5-8DCF-039433D6D540}" type="presOf" srcId="{5E52E1E9-3C80-4D59-9F05-665DEB769916}" destId="{A849206B-7C74-4639-ABA7-F18DFB459C28}" srcOrd="0" destOrd="0" presId="urn:microsoft.com/office/officeart/2005/8/layout/pyramid2"/>
    <dgm:cxn modelId="{9B16B958-1FE7-4C07-B233-6D1EE0EC266F}" type="presOf" srcId="{3717D914-E9C5-4A77-8389-D4DFD5374F50}" destId="{5E715DEA-35A1-43A4-9582-59E7C0660791}" srcOrd="0" destOrd="0" presId="urn:microsoft.com/office/officeart/2005/8/layout/pyramid2"/>
    <dgm:cxn modelId="{70DB8581-CC6E-4D09-B747-9C7D77E0E8D0}" type="presOf" srcId="{A89C9307-A94A-4F88-979D-A129D5E2DCFE}" destId="{04C8FB07-ABD0-4E8E-B473-B6BCD47F4650}" srcOrd="0" destOrd="0" presId="urn:microsoft.com/office/officeart/2005/8/layout/pyramid2"/>
    <dgm:cxn modelId="{312A0426-4A56-4B5B-812C-A992BD4D30AD}" srcId="{1CF0DC5D-E5CA-4388-A893-278532359DD6}" destId="{3717D914-E9C5-4A77-8389-D4DFD5374F50}" srcOrd="2" destOrd="0" parTransId="{2AF0AE4E-D16D-45E9-9055-606D69BA0370}" sibTransId="{878F3E9E-EC9F-439A-98A1-4BD38A864A2A}"/>
    <dgm:cxn modelId="{8651EF30-8C07-4501-A7F6-3FCFD013A831}" srcId="{1CF0DC5D-E5CA-4388-A893-278532359DD6}" destId="{5E52E1E9-3C80-4D59-9F05-665DEB769916}" srcOrd="0" destOrd="0" parTransId="{15A69223-DF66-45F3-8704-0CBFEED70786}" sibTransId="{D0D97019-7F73-44BE-92C2-5AAE902E4F2C}"/>
    <dgm:cxn modelId="{BD60D734-BF1A-4A33-8062-2EF6C950694B}" srcId="{1CF0DC5D-E5CA-4388-A893-278532359DD6}" destId="{A89C9307-A94A-4F88-979D-A129D5E2DCFE}" srcOrd="1" destOrd="0" parTransId="{EECDE5D4-58A5-4229-8868-0451192C4668}" sibTransId="{CC9AC540-135B-42C2-872C-71F47AE62DBF}"/>
    <dgm:cxn modelId="{882735DD-DB96-4E5E-8F1F-2E88466BD201}" type="presOf" srcId="{1CF0DC5D-E5CA-4388-A893-278532359DD6}" destId="{CA29DB05-3691-4D1A-A046-1008E422180B}" srcOrd="0" destOrd="0" presId="urn:microsoft.com/office/officeart/2005/8/layout/pyramid2"/>
    <dgm:cxn modelId="{15A049CF-B24D-4D5C-961A-BF4046D1D77F}" type="presParOf" srcId="{CA29DB05-3691-4D1A-A046-1008E422180B}" destId="{351AE3D0-ADB8-4F82-8E1E-D3403C7DDB04}" srcOrd="0" destOrd="0" presId="urn:microsoft.com/office/officeart/2005/8/layout/pyramid2"/>
    <dgm:cxn modelId="{1F3B073F-697F-40A6-9A77-C58A35B6AA3C}" type="presParOf" srcId="{CA29DB05-3691-4D1A-A046-1008E422180B}" destId="{C56D01A1-90B7-41CE-887B-37C281A6CFDD}" srcOrd="1" destOrd="0" presId="urn:microsoft.com/office/officeart/2005/8/layout/pyramid2"/>
    <dgm:cxn modelId="{2BF3F89B-DAF6-4DD6-9191-6345F1B48AE8}" type="presParOf" srcId="{C56D01A1-90B7-41CE-887B-37C281A6CFDD}" destId="{A849206B-7C74-4639-ABA7-F18DFB459C28}" srcOrd="0" destOrd="0" presId="urn:microsoft.com/office/officeart/2005/8/layout/pyramid2"/>
    <dgm:cxn modelId="{53112781-F4B8-419F-B3A3-5F1C30164426}" type="presParOf" srcId="{C56D01A1-90B7-41CE-887B-37C281A6CFDD}" destId="{616FD43D-6572-4F68-A41A-C6C57CAF8CF2}" srcOrd="1" destOrd="0" presId="urn:microsoft.com/office/officeart/2005/8/layout/pyramid2"/>
    <dgm:cxn modelId="{900C1554-FC70-46B5-817C-950854B39DDA}" type="presParOf" srcId="{C56D01A1-90B7-41CE-887B-37C281A6CFDD}" destId="{04C8FB07-ABD0-4E8E-B473-B6BCD47F4650}" srcOrd="2" destOrd="0" presId="urn:microsoft.com/office/officeart/2005/8/layout/pyramid2"/>
    <dgm:cxn modelId="{58B18B0C-917D-475D-9A94-CDBC14B465D0}" type="presParOf" srcId="{C56D01A1-90B7-41CE-887B-37C281A6CFDD}" destId="{17C19717-729B-4D84-A30C-B1E368DBE826}" srcOrd="3" destOrd="0" presId="urn:microsoft.com/office/officeart/2005/8/layout/pyramid2"/>
    <dgm:cxn modelId="{9E246E3C-1BEA-4A9C-9AE5-20E9FD7D68DE}" type="presParOf" srcId="{C56D01A1-90B7-41CE-887B-37C281A6CFDD}" destId="{5E715DEA-35A1-43A4-9582-59E7C0660791}" srcOrd="4" destOrd="0" presId="urn:microsoft.com/office/officeart/2005/8/layout/pyramid2"/>
    <dgm:cxn modelId="{6E08DC2A-265D-4117-B0DB-C80F241090BD}" type="presParOf" srcId="{C56D01A1-90B7-41CE-887B-37C281A6CFDD}" destId="{3D7D2E50-2C09-4458-9B66-C013BBC03C83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AFD0F7B-3975-4EEC-B9C4-940290929807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071AF12-113B-466E-83D6-54B7EA1B3877}">
      <dgm:prSet phldrT="[Текст]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kk-KZ" b="1" dirty="0" smtClean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Мұғалімнің ролі</a:t>
          </a:r>
          <a:endParaRPr lang="ru-RU" b="1" dirty="0">
            <a:solidFill>
              <a:srgbClr val="FF0066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AC1D78C-FB8C-47A9-9D5E-4E6B5EF36718}" type="parTrans" cxnId="{C523A1DA-69C7-4B2E-82D5-2CCB04A47FF1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F8C3B90-A3FE-4D7F-B4E9-513D2685149B}" type="sibTrans" cxnId="{C523A1DA-69C7-4B2E-82D5-2CCB04A47FF1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DDCF3AA-B4D4-442A-AC4C-6B0C3FF182D6}">
      <dgm:prSet phldrT="[Текст]" custT="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kk-KZ" sz="1700" b="1" dirty="0" smtClean="0">
              <a:latin typeface="Century Schoolbook" pitchFamily="18" charset="0"/>
            </a:rPr>
            <a:t>Мұғалім тәлімгер ретінде</a:t>
          </a:r>
          <a:endParaRPr lang="ru-RU" sz="17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7470231-05AE-48A5-AD98-0F4852A175E8}" type="parTrans" cxnId="{D883E48B-56EA-4B50-BB8E-6C073A8D1C34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CE5EDE8-0767-49B1-B7BD-9C7C6799C897}" type="sibTrans" cxnId="{D883E48B-56EA-4B50-BB8E-6C073A8D1C34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78FF29F-9BA4-441C-8C8D-80C770F47E2F}">
      <dgm:prSet phldrT="[Текст]" custT="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kk-KZ" sz="1700" b="1" dirty="0" smtClean="0">
              <a:latin typeface="Century Schoolbook" pitchFamily="18" charset="0"/>
            </a:rPr>
            <a:t>Мұғалім жетекші ретінде</a:t>
          </a:r>
          <a:endParaRPr lang="ru-RU" sz="17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4A60CAE-3F04-46F7-8D1C-E886B9000E5B}" type="parTrans" cxnId="{6B5D55DC-8072-4362-8937-7A7F812EFC6E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8DDCA4F-2A90-4910-AAE9-BF745323491E}" type="sibTrans" cxnId="{6B5D55DC-8072-4362-8937-7A7F812EFC6E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B470E7E-315E-43F1-A1E8-3824575E722E}">
      <dgm:prSet phldrT="[Текст]">
        <dgm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kk-KZ" b="1" dirty="0" smtClean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Мақсаттары </a:t>
          </a:r>
          <a:endParaRPr lang="ru-RU" b="1" dirty="0">
            <a:solidFill>
              <a:srgbClr val="FF0066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BDA1B8E-3E05-4CDE-BC49-B535D4D5BE5F}" type="parTrans" cxnId="{ADD63F1E-1E0E-45E7-9022-00C5EA9DA62F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A7390D1-C278-4D1E-8299-DB2B017CD61D}" type="sibTrans" cxnId="{ADD63F1E-1E0E-45E7-9022-00C5EA9DA62F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45968FF-246C-4925-B345-C861DA14E44D}">
      <dgm:prSet phldrT="[Текст]" custT="1">
        <dgm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kk-KZ" sz="1700" b="1" dirty="0" smtClean="0">
              <a:latin typeface="Century Schoolbook" pitchFamily="18" charset="0"/>
            </a:rPr>
            <a:t>Кері байланысты және</a:t>
          </a:r>
          <a:r>
            <a:rPr lang="en-US" sz="1700" b="1" dirty="0" smtClean="0">
              <a:latin typeface="Century Schoolbook" pitchFamily="18" charset="0"/>
            </a:rPr>
            <a:t> </a:t>
          </a:r>
          <a:r>
            <a:rPr lang="kk-KZ" sz="1700" b="1" dirty="0" smtClean="0">
              <a:latin typeface="Century Schoolbook" pitchFamily="18" charset="0"/>
            </a:rPr>
            <a:t>әр оқушыға қолдау көрсету</a:t>
          </a:r>
          <a:endParaRPr lang="ru-RU" sz="17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BA21A94-D25B-4989-8AF0-99FB513A11C5}" type="parTrans" cxnId="{8491C598-3609-42DB-98AC-8ECA06D1B3D1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B7709CD-2AD4-49A6-93D5-C018C697E45D}" type="sibTrans" cxnId="{8491C598-3609-42DB-98AC-8ECA06D1B3D1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9DB718B-DDEB-447D-8FD3-39E57802B92E}">
      <dgm:prSet phldrT="[Текст]" custT="1">
        <dgm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kk-KZ" sz="1700" b="1" dirty="0" smtClean="0">
              <a:latin typeface="Century Schoolbook" pitchFamily="18" charset="0"/>
            </a:rPr>
            <a:t>Жұмыс үрдісіне бағыттау үшін диагностикалық ақпарат жинақтау</a:t>
          </a:r>
          <a:endParaRPr lang="ru-RU" sz="17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E0A0FFD-C17D-40EC-BBAD-5F03DC4FB3B9}" type="parTrans" cxnId="{D755B7D5-91C2-42BB-AAC6-D65425A089ED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C28ED66-22A0-45B1-9C93-2A5FAC9FC2AB}" type="sibTrans" cxnId="{D755B7D5-91C2-42BB-AAC6-D65425A089ED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2A8B862-31D8-4FEF-BCFE-AA8F8EB1707E}">
      <dgm:prSet custT="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kk-KZ" sz="1700" b="1" dirty="0" smtClean="0">
              <a:latin typeface="Century Schoolbook" pitchFamily="18" charset="0"/>
            </a:rPr>
            <a:t>Мұғалім есепке алу       маманы ретінде</a:t>
          </a:r>
          <a:endParaRPr lang="ru-RU" sz="17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CD890D9-0CC0-45FC-8D3E-4F5C14A47873}" type="parTrans" cxnId="{6822BA7C-7907-4985-9F94-40D10559B520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FEB3AF1-1A7B-4806-A68C-C66FADF53B5A}" type="sibTrans" cxnId="{6822BA7C-7907-4985-9F94-40D10559B520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879478E-7F71-428F-B6C0-065030BFB967}">
      <dgm:prSet custT="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kk-KZ" sz="1700" b="1" dirty="0" smtClean="0">
              <a:latin typeface="Century Schoolbook" pitchFamily="18" charset="0"/>
            </a:rPr>
            <a:t>Мұғалім баяндамашы ретінде</a:t>
          </a:r>
          <a:endParaRPr lang="ru-RU" sz="17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0E12934-1D9B-4BA2-A15D-C0FEC9FB6D35}" type="parTrans" cxnId="{F504E2F9-8DC2-4B24-BFF2-DAD4A450EC4B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FD4FF37-B1A6-4D74-8BDA-723BB963CD9D}" type="sibTrans" cxnId="{F504E2F9-8DC2-4B24-BFF2-DAD4A450EC4B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38C6BE2-6337-4A47-90EE-9729B43E1646}">
      <dgm:prSet custT="1">
        <dgm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kk-KZ" sz="1700" b="1" dirty="0" smtClean="0">
              <a:latin typeface="Century Schoolbook" pitchFamily="18" charset="0"/>
            </a:rPr>
            <a:t>Оқушылардың өсуі мен жетістіктерін жазу</a:t>
          </a:r>
          <a:endParaRPr lang="ru-RU" sz="17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91777E0-0FBD-4141-8AE9-947E9447CFE1}" type="parTrans" cxnId="{01E3DE08-0D0A-44DB-8988-618041371B6A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8A12281-C781-4B3B-82E9-838ED31AF177}" type="sibTrans" cxnId="{01E3DE08-0D0A-44DB-8988-618041371B6A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766BED2-D620-42D9-983E-E46C786F9326}">
      <dgm:prSet custT="1">
        <dgm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kk-KZ" sz="1700" b="1" dirty="0" smtClean="0">
              <a:latin typeface="Century Schoolbook" pitchFamily="18" charset="0"/>
            </a:rPr>
            <a:t>Оқушы жетістіктерін ата-анасына, оқушылар мен мектеп әкімшілігіне хабарлау</a:t>
          </a:r>
          <a:endParaRPr lang="ru-RU" sz="17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4AC4136-6683-4026-B6FD-59CE5565F3A1}" type="parTrans" cxnId="{AE6F7B32-1A81-41E6-8B41-57B5DA6DA1AC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E13FAB4-6860-4840-A7D2-616CED43ED6E}" type="sibTrans" cxnId="{AE6F7B32-1A81-41E6-8B41-57B5DA6DA1AC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CD03A89-3DAA-4C38-8FFA-BBC50AA017D6}" type="pres">
      <dgm:prSet presAssocID="{0AFD0F7B-3975-4EEC-B9C4-940290929807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9105BDFD-3E32-4AA7-8D95-3CCF03DD7FB8}" type="pres">
      <dgm:prSet presAssocID="{9071AF12-113B-466E-83D6-54B7EA1B3877}" presName="root" presStyleCnt="0"/>
      <dgm:spPr/>
    </dgm:pt>
    <dgm:pt modelId="{B8A68569-05C0-4823-831F-AC2B3CFF5F45}" type="pres">
      <dgm:prSet presAssocID="{9071AF12-113B-466E-83D6-54B7EA1B3877}" presName="rootComposite" presStyleCnt="0"/>
      <dgm:spPr/>
    </dgm:pt>
    <dgm:pt modelId="{449B2104-8542-47D8-9636-578AC89FD807}" type="pres">
      <dgm:prSet presAssocID="{9071AF12-113B-466E-83D6-54B7EA1B3877}" presName="rootText" presStyleLbl="node1" presStyleIdx="0" presStyleCnt="2" custScaleX="194697"/>
      <dgm:spPr/>
      <dgm:t>
        <a:bodyPr/>
        <a:lstStyle/>
        <a:p>
          <a:endParaRPr lang="ru-RU"/>
        </a:p>
      </dgm:t>
    </dgm:pt>
    <dgm:pt modelId="{3A647499-1B33-45A5-B454-DEB05013EDE1}" type="pres">
      <dgm:prSet presAssocID="{9071AF12-113B-466E-83D6-54B7EA1B3877}" presName="rootConnector" presStyleLbl="node1" presStyleIdx="0" presStyleCnt="2"/>
      <dgm:spPr/>
      <dgm:t>
        <a:bodyPr/>
        <a:lstStyle/>
        <a:p>
          <a:endParaRPr lang="ru-RU"/>
        </a:p>
      </dgm:t>
    </dgm:pt>
    <dgm:pt modelId="{6B367FF2-4A7B-4B70-B125-686E13F7839B}" type="pres">
      <dgm:prSet presAssocID="{9071AF12-113B-466E-83D6-54B7EA1B3877}" presName="childShape" presStyleCnt="0"/>
      <dgm:spPr/>
    </dgm:pt>
    <dgm:pt modelId="{44C7D8D6-24A2-4E29-A233-43BCB3D1BF95}" type="pres">
      <dgm:prSet presAssocID="{A7470231-05AE-48A5-AD98-0F4852A175E8}" presName="Name13" presStyleLbl="parChTrans1D2" presStyleIdx="0" presStyleCnt="8"/>
      <dgm:spPr/>
      <dgm:t>
        <a:bodyPr/>
        <a:lstStyle/>
        <a:p>
          <a:endParaRPr lang="ru-RU"/>
        </a:p>
      </dgm:t>
    </dgm:pt>
    <dgm:pt modelId="{28A8D948-2D15-4482-95BC-04BD9ADF7FA4}" type="pres">
      <dgm:prSet presAssocID="{9DDCF3AA-B4D4-442A-AC4C-6B0C3FF182D6}" presName="childText" presStyleLbl="bgAcc1" presStyleIdx="0" presStyleCnt="8" custScaleX="19469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2E613A-DB0D-4EE0-A56E-83AE47E51DB9}" type="pres">
      <dgm:prSet presAssocID="{24A60CAE-3F04-46F7-8D1C-E886B9000E5B}" presName="Name13" presStyleLbl="parChTrans1D2" presStyleIdx="1" presStyleCnt="8"/>
      <dgm:spPr/>
      <dgm:t>
        <a:bodyPr/>
        <a:lstStyle/>
        <a:p>
          <a:endParaRPr lang="ru-RU"/>
        </a:p>
      </dgm:t>
    </dgm:pt>
    <dgm:pt modelId="{580266DC-FB2C-4774-B78A-D774CD52B09B}" type="pres">
      <dgm:prSet presAssocID="{D78FF29F-9BA4-441C-8C8D-80C770F47E2F}" presName="childText" presStyleLbl="bgAcc1" presStyleIdx="1" presStyleCnt="8" custScaleX="19469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6E6EF3A-7B54-49FB-AAEC-F4AE54139C00}" type="pres">
      <dgm:prSet presAssocID="{CCD890D9-0CC0-45FC-8D3E-4F5C14A47873}" presName="Name13" presStyleLbl="parChTrans1D2" presStyleIdx="2" presStyleCnt="8"/>
      <dgm:spPr/>
      <dgm:t>
        <a:bodyPr/>
        <a:lstStyle/>
        <a:p>
          <a:endParaRPr lang="ru-RU"/>
        </a:p>
      </dgm:t>
    </dgm:pt>
    <dgm:pt modelId="{81F92E0A-C3DE-471B-95C7-F691D279162E}" type="pres">
      <dgm:prSet presAssocID="{62A8B862-31D8-4FEF-BCFE-AA8F8EB1707E}" presName="childText" presStyleLbl="bgAcc1" presStyleIdx="2" presStyleCnt="8" custScaleX="19469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3BE1A5F-0778-4E0F-992D-AAADE3025E23}" type="pres">
      <dgm:prSet presAssocID="{30E12934-1D9B-4BA2-A15D-C0FEC9FB6D35}" presName="Name13" presStyleLbl="parChTrans1D2" presStyleIdx="3" presStyleCnt="8"/>
      <dgm:spPr/>
      <dgm:t>
        <a:bodyPr/>
        <a:lstStyle/>
        <a:p>
          <a:endParaRPr lang="ru-RU"/>
        </a:p>
      </dgm:t>
    </dgm:pt>
    <dgm:pt modelId="{077DC715-8AEC-4960-A4CE-576801CBCD7A}" type="pres">
      <dgm:prSet presAssocID="{9879478E-7F71-428F-B6C0-065030BFB967}" presName="childText" presStyleLbl="bgAcc1" presStyleIdx="3" presStyleCnt="8" custScaleX="19469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FD85274-02A7-40C5-BCC2-FB0818755818}" type="pres">
      <dgm:prSet presAssocID="{3B470E7E-315E-43F1-A1E8-3824575E722E}" presName="root" presStyleCnt="0"/>
      <dgm:spPr/>
    </dgm:pt>
    <dgm:pt modelId="{3042466C-6D89-4570-B77F-8C4E75874463}" type="pres">
      <dgm:prSet presAssocID="{3B470E7E-315E-43F1-A1E8-3824575E722E}" presName="rootComposite" presStyleCnt="0"/>
      <dgm:spPr/>
    </dgm:pt>
    <dgm:pt modelId="{AA47E7A9-B1D7-4943-8798-3DAE4F5B502F}" type="pres">
      <dgm:prSet presAssocID="{3B470E7E-315E-43F1-A1E8-3824575E722E}" presName="rootText" presStyleLbl="node1" presStyleIdx="1" presStyleCnt="2" custScaleX="193311"/>
      <dgm:spPr/>
      <dgm:t>
        <a:bodyPr/>
        <a:lstStyle/>
        <a:p>
          <a:endParaRPr lang="ru-RU"/>
        </a:p>
      </dgm:t>
    </dgm:pt>
    <dgm:pt modelId="{B0E1E68B-6FF8-4760-8E3D-C7F976319CC2}" type="pres">
      <dgm:prSet presAssocID="{3B470E7E-315E-43F1-A1E8-3824575E722E}" presName="rootConnector" presStyleLbl="node1" presStyleIdx="1" presStyleCnt="2"/>
      <dgm:spPr/>
      <dgm:t>
        <a:bodyPr/>
        <a:lstStyle/>
        <a:p>
          <a:endParaRPr lang="ru-RU"/>
        </a:p>
      </dgm:t>
    </dgm:pt>
    <dgm:pt modelId="{A032B497-B406-4DD7-B285-601447055BCF}" type="pres">
      <dgm:prSet presAssocID="{3B470E7E-315E-43F1-A1E8-3824575E722E}" presName="childShape" presStyleCnt="0"/>
      <dgm:spPr/>
    </dgm:pt>
    <dgm:pt modelId="{A4D22085-99E0-4170-B3BC-225B9DB468EE}" type="pres">
      <dgm:prSet presAssocID="{2BA21A94-D25B-4989-8AF0-99FB513A11C5}" presName="Name13" presStyleLbl="parChTrans1D2" presStyleIdx="4" presStyleCnt="8"/>
      <dgm:spPr/>
      <dgm:t>
        <a:bodyPr/>
        <a:lstStyle/>
        <a:p>
          <a:endParaRPr lang="ru-RU"/>
        </a:p>
      </dgm:t>
    </dgm:pt>
    <dgm:pt modelId="{B3519249-4221-4049-A3F4-8322F2249023}" type="pres">
      <dgm:prSet presAssocID="{C45968FF-246C-4925-B345-C861DA14E44D}" presName="childText" presStyleLbl="bgAcc1" presStyleIdx="4" presStyleCnt="8" custScaleX="1933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D917BA-3E20-42AC-9CA6-1DB965EE3060}" type="pres">
      <dgm:prSet presAssocID="{8E0A0FFD-C17D-40EC-BBAD-5F03DC4FB3B9}" presName="Name13" presStyleLbl="parChTrans1D2" presStyleIdx="5" presStyleCnt="8"/>
      <dgm:spPr/>
      <dgm:t>
        <a:bodyPr/>
        <a:lstStyle/>
        <a:p>
          <a:endParaRPr lang="ru-RU"/>
        </a:p>
      </dgm:t>
    </dgm:pt>
    <dgm:pt modelId="{650BB52D-12E4-473A-A1EF-7F3A657C289B}" type="pres">
      <dgm:prSet presAssocID="{D9DB718B-DDEB-447D-8FD3-39E57802B92E}" presName="childText" presStyleLbl="bgAcc1" presStyleIdx="5" presStyleCnt="8" custScaleX="1933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F8913B3-ACBB-4BD5-8D6A-797C72876C66}" type="pres">
      <dgm:prSet presAssocID="{C91777E0-0FBD-4141-8AE9-947E9447CFE1}" presName="Name13" presStyleLbl="parChTrans1D2" presStyleIdx="6" presStyleCnt="8"/>
      <dgm:spPr/>
      <dgm:t>
        <a:bodyPr/>
        <a:lstStyle/>
        <a:p>
          <a:endParaRPr lang="ru-RU"/>
        </a:p>
      </dgm:t>
    </dgm:pt>
    <dgm:pt modelId="{68316789-04AA-4604-9A7B-F395D51B463E}" type="pres">
      <dgm:prSet presAssocID="{838C6BE2-6337-4A47-90EE-9729B43E1646}" presName="childText" presStyleLbl="bgAcc1" presStyleIdx="6" presStyleCnt="8" custScaleX="1933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7AA906-57AC-4468-ACF6-E6F421CB340F}" type="pres">
      <dgm:prSet presAssocID="{94AC4136-6683-4026-B6FD-59CE5565F3A1}" presName="Name13" presStyleLbl="parChTrans1D2" presStyleIdx="7" presStyleCnt="8"/>
      <dgm:spPr/>
      <dgm:t>
        <a:bodyPr/>
        <a:lstStyle/>
        <a:p>
          <a:endParaRPr lang="ru-RU"/>
        </a:p>
      </dgm:t>
    </dgm:pt>
    <dgm:pt modelId="{178B09FE-4EED-45CC-A3FC-9C6C37BD639D}" type="pres">
      <dgm:prSet presAssocID="{3766BED2-D620-42D9-983E-E46C786F9326}" presName="childText" presStyleLbl="bgAcc1" presStyleIdx="7" presStyleCnt="8" custScaleX="1933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9FA7BE2-4F43-4644-9536-28A621CD4917}" type="presOf" srcId="{94AC4136-6683-4026-B6FD-59CE5565F3A1}" destId="{227AA906-57AC-4468-ACF6-E6F421CB340F}" srcOrd="0" destOrd="0" presId="urn:microsoft.com/office/officeart/2005/8/layout/hierarchy3"/>
    <dgm:cxn modelId="{AE6F7B32-1A81-41E6-8B41-57B5DA6DA1AC}" srcId="{3B470E7E-315E-43F1-A1E8-3824575E722E}" destId="{3766BED2-D620-42D9-983E-E46C786F9326}" srcOrd="3" destOrd="0" parTransId="{94AC4136-6683-4026-B6FD-59CE5565F3A1}" sibTransId="{DE13FAB4-6860-4840-A7D2-616CED43ED6E}"/>
    <dgm:cxn modelId="{D883E48B-56EA-4B50-BB8E-6C073A8D1C34}" srcId="{9071AF12-113B-466E-83D6-54B7EA1B3877}" destId="{9DDCF3AA-B4D4-442A-AC4C-6B0C3FF182D6}" srcOrd="0" destOrd="0" parTransId="{A7470231-05AE-48A5-AD98-0F4852A175E8}" sibTransId="{3CE5EDE8-0767-49B1-B7BD-9C7C6799C897}"/>
    <dgm:cxn modelId="{D755B7D5-91C2-42BB-AAC6-D65425A089ED}" srcId="{3B470E7E-315E-43F1-A1E8-3824575E722E}" destId="{D9DB718B-DDEB-447D-8FD3-39E57802B92E}" srcOrd="1" destOrd="0" parTransId="{8E0A0FFD-C17D-40EC-BBAD-5F03DC4FB3B9}" sibTransId="{5C28ED66-22A0-45B1-9C93-2A5FAC9FC2AB}"/>
    <dgm:cxn modelId="{7F8B7AFE-B702-46ED-B6FF-FA01EA9087AB}" type="presOf" srcId="{0AFD0F7B-3975-4EEC-B9C4-940290929807}" destId="{CCD03A89-3DAA-4C38-8FFA-BBC50AA017D6}" srcOrd="0" destOrd="0" presId="urn:microsoft.com/office/officeart/2005/8/layout/hierarchy3"/>
    <dgm:cxn modelId="{A8EFD653-BC09-4553-8EFD-0C6DA8A31C1C}" type="presOf" srcId="{8E0A0FFD-C17D-40EC-BBAD-5F03DC4FB3B9}" destId="{3AD917BA-3E20-42AC-9CA6-1DB965EE3060}" srcOrd="0" destOrd="0" presId="urn:microsoft.com/office/officeart/2005/8/layout/hierarchy3"/>
    <dgm:cxn modelId="{833B5244-0794-49BF-824C-2755A5EAC460}" type="presOf" srcId="{3B470E7E-315E-43F1-A1E8-3824575E722E}" destId="{B0E1E68B-6FF8-4760-8E3D-C7F976319CC2}" srcOrd="1" destOrd="0" presId="urn:microsoft.com/office/officeart/2005/8/layout/hierarchy3"/>
    <dgm:cxn modelId="{02060295-D2A8-4932-853F-E2CB2D4B888F}" type="presOf" srcId="{A7470231-05AE-48A5-AD98-0F4852A175E8}" destId="{44C7D8D6-24A2-4E29-A233-43BCB3D1BF95}" srcOrd="0" destOrd="0" presId="urn:microsoft.com/office/officeart/2005/8/layout/hierarchy3"/>
    <dgm:cxn modelId="{CA14C1AF-159D-4FB8-AD13-FAC3FB2125CF}" type="presOf" srcId="{D78FF29F-9BA4-441C-8C8D-80C770F47E2F}" destId="{580266DC-FB2C-4774-B78A-D774CD52B09B}" srcOrd="0" destOrd="0" presId="urn:microsoft.com/office/officeart/2005/8/layout/hierarchy3"/>
    <dgm:cxn modelId="{D995E6EF-198D-42E0-AB46-FD2B7090DF94}" type="presOf" srcId="{3766BED2-D620-42D9-983E-E46C786F9326}" destId="{178B09FE-4EED-45CC-A3FC-9C6C37BD639D}" srcOrd="0" destOrd="0" presId="urn:microsoft.com/office/officeart/2005/8/layout/hierarchy3"/>
    <dgm:cxn modelId="{29C870AE-1267-4E71-8907-69ED765171FA}" type="presOf" srcId="{30E12934-1D9B-4BA2-A15D-C0FEC9FB6D35}" destId="{F3BE1A5F-0778-4E0F-992D-AAADE3025E23}" srcOrd="0" destOrd="0" presId="urn:microsoft.com/office/officeart/2005/8/layout/hierarchy3"/>
    <dgm:cxn modelId="{5C9BAFB6-CC26-418F-9F5E-4F128CC5F2A8}" type="presOf" srcId="{9071AF12-113B-466E-83D6-54B7EA1B3877}" destId="{449B2104-8542-47D8-9636-578AC89FD807}" srcOrd="0" destOrd="0" presId="urn:microsoft.com/office/officeart/2005/8/layout/hierarchy3"/>
    <dgm:cxn modelId="{4F8D7D94-D579-401F-A38E-BAE72CCE325A}" type="presOf" srcId="{D9DB718B-DDEB-447D-8FD3-39E57802B92E}" destId="{650BB52D-12E4-473A-A1EF-7F3A657C289B}" srcOrd="0" destOrd="0" presId="urn:microsoft.com/office/officeart/2005/8/layout/hierarchy3"/>
    <dgm:cxn modelId="{2C0E07B7-704E-4BF3-A215-0A7D28B595CD}" type="presOf" srcId="{C91777E0-0FBD-4141-8AE9-947E9447CFE1}" destId="{7F8913B3-ACBB-4BD5-8D6A-797C72876C66}" srcOrd="0" destOrd="0" presId="urn:microsoft.com/office/officeart/2005/8/layout/hierarchy3"/>
    <dgm:cxn modelId="{127C539A-B625-486C-8FA4-A86A1B7C4BA1}" type="presOf" srcId="{62A8B862-31D8-4FEF-BCFE-AA8F8EB1707E}" destId="{81F92E0A-C3DE-471B-95C7-F691D279162E}" srcOrd="0" destOrd="0" presId="urn:microsoft.com/office/officeart/2005/8/layout/hierarchy3"/>
    <dgm:cxn modelId="{8491C598-3609-42DB-98AC-8ECA06D1B3D1}" srcId="{3B470E7E-315E-43F1-A1E8-3824575E722E}" destId="{C45968FF-246C-4925-B345-C861DA14E44D}" srcOrd="0" destOrd="0" parTransId="{2BA21A94-D25B-4989-8AF0-99FB513A11C5}" sibTransId="{BB7709CD-2AD4-49A6-93D5-C018C697E45D}"/>
    <dgm:cxn modelId="{F7DC1103-BD1D-4AF1-AC35-F0014AF90908}" type="presOf" srcId="{9071AF12-113B-466E-83D6-54B7EA1B3877}" destId="{3A647499-1B33-45A5-B454-DEB05013EDE1}" srcOrd="1" destOrd="0" presId="urn:microsoft.com/office/officeart/2005/8/layout/hierarchy3"/>
    <dgm:cxn modelId="{B9FE714F-E0CD-4816-95D1-996AFE1982FD}" type="presOf" srcId="{C45968FF-246C-4925-B345-C861DA14E44D}" destId="{B3519249-4221-4049-A3F4-8322F2249023}" srcOrd="0" destOrd="0" presId="urn:microsoft.com/office/officeart/2005/8/layout/hierarchy3"/>
    <dgm:cxn modelId="{286851A5-6861-4AC6-A408-F26EF2BD42CA}" type="presOf" srcId="{3B470E7E-315E-43F1-A1E8-3824575E722E}" destId="{AA47E7A9-B1D7-4943-8798-3DAE4F5B502F}" srcOrd="0" destOrd="0" presId="urn:microsoft.com/office/officeart/2005/8/layout/hierarchy3"/>
    <dgm:cxn modelId="{F5D0B39E-9928-41C6-9FCA-2A739222D2BC}" type="presOf" srcId="{2BA21A94-D25B-4989-8AF0-99FB513A11C5}" destId="{A4D22085-99E0-4170-B3BC-225B9DB468EE}" srcOrd="0" destOrd="0" presId="urn:microsoft.com/office/officeart/2005/8/layout/hierarchy3"/>
    <dgm:cxn modelId="{2092A8B6-AB8A-4B20-9E4C-2E6A4E0E4B8E}" type="presOf" srcId="{CCD890D9-0CC0-45FC-8D3E-4F5C14A47873}" destId="{B6E6EF3A-7B54-49FB-AAEC-F4AE54139C00}" srcOrd="0" destOrd="0" presId="urn:microsoft.com/office/officeart/2005/8/layout/hierarchy3"/>
    <dgm:cxn modelId="{F504E2F9-8DC2-4B24-BFF2-DAD4A450EC4B}" srcId="{9071AF12-113B-466E-83D6-54B7EA1B3877}" destId="{9879478E-7F71-428F-B6C0-065030BFB967}" srcOrd="3" destOrd="0" parTransId="{30E12934-1D9B-4BA2-A15D-C0FEC9FB6D35}" sibTransId="{EFD4FF37-B1A6-4D74-8BDA-723BB963CD9D}"/>
    <dgm:cxn modelId="{092F280A-7963-4A24-87E5-F34D8B571D2F}" type="presOf" srcId="{9DDCF3AA-B4D4-442A-AC4C-6B0C3FF182D6}" destId="{28A8D948-2D15-4482-95BC-04BD9ADF7FA4}" srcOrd="0" destOrd="0" presId="urn:microsoft.com/office/officeart/2005/8/layout/hierarchy3"/>
    <dgm:cxn modelId="{F43155CD-7BC1-4C5F-9C3A-502AF597E56D}" type="presOf" srcId="{838C6BE2-6337-4A47-90EE-9729B43E1646}" destId="{68316789-04AA-4604-9A7B-F395D51B463E}" srcOrd="0" destOrd="0" presId="urn:microsoft.com/office/officeart/2005/8/layout/hierarchy3"/>
    <dgm:cxn modelId="{6822BA7C-7907-4985-9F94-40D10559B520}" srcId="{9071AF12-113B-466E-83D6-54B7EA1B3877}" destId="{62A8B862-31D8-4FEF-BCFE-AA8F8EB1707E}" srcOrd="2" destOrd="0" parTransId="{CCD890D9-0CC0-45FC-8D3E-4F5C14A47873}" sibTransId="{5FEB3AF1-1A7B-4806-A68C-C66FADF53B5A}"/>
    <dgm:cxn modelId="{B8425D65-6F51-4FA1-B73E-5DA7B7181515}" type="presOf" srcId="{9879478E-7F71-428F-B6C0-065030BFB967}" destId="{077DC715-8AEC-4960-A4CE-576801CBCD7A}" srcOrd="0" destOrd="0" presId="urn:microsoft.com/office/officeart/2005/8/layout/hierarchy3"/>
    <dgm:cxn modelId="{6B5D55DC-8072-4362-8937-7A7F812EFC6E}" srcId="{9071AF12-113B-466E-83D6-54B7EA1B3877}" destId="{D78FF29F-9BA4-441C-8C8D-80C770F47E2F}" srcOrd="1" destOrd="0" parTransId="{24A60CAE-3F04-46F7-8D1C-E886B9000E5B}" sibTransId="{D8DDCA4F-2A90-4910-AAE9-BF745323491E}"/>
    <dgm:cxn modelId="{ADD63F1E-1E0E-45E7-9022-00C5EA9DA62F}" srcId="{0AFD0F7B-3975-4EEC-B9C4-940290929807}" destId="{3B470E7E-315E-43F1-A1E8-3824575E722E}" srcOrd="1" destOrd="0" parTransId="{CBDA1B8E-3E05-4CDE-BC49-B535D4D5BE5F}" sibTransId="{3A7390D1-C278-4D1E-8299-DB2B017CD61D}"/>
    <dgm:cxn modelId="{01E3DE08-0D0A-44DB-8988-618041371B6A}" srcId="{3B470E7E-315E-43F1-A1E8-3824575E722E}" destId="{838C6BE2-6337-4A47-90EE-9729B43E1646}" srcOrd="2" destOrd="0" parTransId="{C91777E0-0FBD-4141-8AE9-947E9447CFE1}" sibTransId="{A8A12281-C781-4B3B-82E9-838ED31AF177}"/>
    <dgm:cxn modelId="{C523A1DA-69C7-4B2E-82D5-2CCB04A47FF1}" srcId="{0AFD0F7B-3975-4EEC-B9C4-940290929807}" destId="{9071AF12-113B-466E-83D6-54B7EA1B3877}" srcOrd="0" destOrd="0" parTransId="{9AC1D78C-FB8C-47A9-9D5E-4E6B5EF36718}" sibTransId="{CF8C3B90-A3FE-4D7F-B4E9-513D2685149B}"/>
    <dgm:cxn modelId="{26DBE5D5-F311-4381-84EA-8ADF13F91A22}" type="presOf" srcId="{24A60CAE-3F04-46F7-8D1C-E886B9000E5B}" destId="{502E613A-DB0D-4EE0-A56E-83AE47E51DB9}" srcOrd="0" destOrd="0" presId="urn:microsoft.com/office/officeart/2005/8/layout/hierarchy3"/>
    <dgm:cxn modelId="{0FD33205-3241-417E-899D-87024BFF08F7}" type="presParOf" srcId="{CCD03A89-3DAA-4C38-8FFA-BBC50AA017D6}" destId="{9105BDFD-3E32-4AA7-8D95-3CCF03DD7FB8}" srcOrd="0" destOrd="0" presId="urn:microsoft.com/office/officeart/2005/8/layout/hierarchy3"/>
    <dgm:cxn modelId="{A6C39CFB-C952-4B3C-B44E-ADB89755FFDB}" type="presParOf" srcId="{9105BDFD-3E32-4AA7-8D95-3CCF03DD7FB8}" destId="{B8A68569-05C0-4823-831F-AC2B3CFF5F45}" srcOrd="0" destOrd="0" presId="urn:microsoft.com/office/officeart/2005/8/layout/hierarchy3"/>
    <dgm:cxn modelId="{72619AE4-743B-45C5-BC41-65457FBC9B5B}" type="presParOf" srcId="{B8A68569-05C0-4823-831F-AC2B3CFF5F45}" destId="{449B2104-8542-47D8-9636-578AC89FD807}" srcOrd="0" destOrd="0" presId="urn:microsoft.com/office/officeart/2005/8/layout/hierarchy3"/>
    <dgm:cxn modelId="{022F1808-24AE-4C39-99AA-C1C927E2961A}" type="presParOf" srcId="{B8A68569-05C0-4823-831F-AC2B3CFF5F45}" destId="{3A647499-1B33-45A5-B454-DEB05013EDE1}" srcOrd="1" destOrd="0" presId="urn:microsoft.com/office/officeart/2005/8/layout/hierarchy3"/>
    <dgm:cxn modelId="{488280D8-F52E-4F57-B393-3A7C34890D3F}" type="presParOf" srcId="{9105BDFD-3E32-4AA7-8D95-3CCF03DD7FB8}" destId="{6B367FF2-4A7B-4B70-B125-686E13F7839B}" srcOrd="1" destOrd="0" presId="urn:microsoft.com/office/officeart/2005/8/layout/hierarchy3"/>
    <dgm:cxn modelId="{3BF453E5-6C9E-4375-AAD8-13E460E8DCDE}" type="presParOf" srcId="{6B367FF2-4A7B-4B70-B125-686E13F7839B}" destId="{44C7D8D6-24A2-4E29-A233-43BCB3D1BF95}" srcOrd="0" destOrd="0" presId="urn:microsoft.com/office/officeart/2005/8/layout/hierarchy3"/>
    <dgm:cxn modelId="{361B0313-5B2D-43B1-BA62-E08B28100130}" type="presParOf" srcId="{6B367FF2-4A7B-4B70-B125-686E13F7839B}" destId="{28A8D948-2D15-4482-95BC-04BD9ADF7FA4}" srcOrd="1" destOrd="0" presId="urn:microsoft.com/office/officeart/2005/8/layout/hierarchy3"/>
    <dgm:cxn modelId="{DA9228C4-6727-4BF0-B3E2-A8C614594C97}" type="presParOf" srcId="{6B367FF2-4A7B-4B70-B125-686E13F7839B}" destId="{502E613A-DB0D-4EE0-A56E-83AE47E51DB9}" srcOrd="2" destOrd="0" presId="urn:microsoft.com/office/officeart/2005/8/layout/hierarchy3"/>
    <dgm:cxn modelId="{0A246F85-A6EB-446E-B773-AA89061DF104}" type="presParOf" srcId="{6B367FF2-4A7B-4B70-B125-686E13F7839B}" destId="{580266DC-FB2C-4774-B78A-D774CD52B09B}" srcOrd="3" destOrd="0" presId="urn:microsoft.com/office/officeart/2005/8/layout/hierarchy3"/>
    <dgm:cxn modelId="{89156C3F-6B7F-4222-BA63-F20414CB8A01}" type="presParOf" srcId="{6B367FF2-4A7B-4B70-B125-686E13F7839B}" destId="{B6E6EF3A-7B54-49FB-AAEC-F4AE54139C00}" srcOrd="4" destOrd="0" presId="urn:microsoft.com/office/officeart/2005/8/layout/hierarchy3"/>
    <dgm:cxn modelId="{C0337BA0-ADD5-4967-A616-A2EAD639298A}" type="presParOf" srcId="{6B367FF2-4A7B-4B70-B125-686E13F7839B}" destId="{81F92E0A-C3DE-471B-95C7-F691D279162E}" srcOrd="5" destOrd="0" presId="urn:microsoft.com/office/officeart/2005/8/layout/hierarchy3"/>
    <dgm:cxn modelId="{DA5B1505-440B-4BC3-B2AC-579A3BC904FA}" type="presParOf" srcId="{6B367FF2-4A7B-4B70-B125-686E13F7839B}" destId="{F3BE1A5F-0778-4E0F-992D-AAADE3025E23}" srcOrd="6" destOrd="0" presId="urn:microsoft.com/office/officeart/2005/8/layout/hierarchy3"/>
    <dgm:cxn modelId="{A5A00D70-2706-4E9B-8D2D-CAD7709CDD18}" type="presParOf" srcId="{6B367FF2-4A7B-4B70-B125-686E13F7839B}" destId="{077DC715-8AEC-4960-A4CE-576801CBCD7A}" srcOrd="7" destOrd="0" presId="urn:microsoft.com/office/officeart/2005/8/layout/hierarchy3"/>
    <dgm:cxn modelId="{D0E2EDDF-A37A-4134-B554-46CEA22A12DD}" type="presParOf" srcId="{CCD03A89-3DAA-4C38-8FFA-BBC50AA017D6}" destId="{7FD85274-02A7-40C5-BCC2-FB0818755818}" srcOrd="1" destOrd="0" presId="urn:microsoft.com/office/officeart/2005/8/layout/hierarchy3"/>
    <dgm:cxn modelId="{0F184CC7-042E-4488-9840-489B9E9D03E9}" type="presParOf" srcId="{7FD85274-02A7-40C5-BCC2-FB0818755818}" destId="{3042466C-6D89-4570-B77F-8C4E75874463}" srcOrd="0" destOrd="0" presId="urn:microsoft.com/office/officeart/2005/8/layout/hierarchy3"/>
    <dgm:cxn modelId="{0F1136AA-03A8-461B-8E49-2A61048E9FD3}" type="presParOf" srcId="{3042466C-6D89-4570-B77F-8C4E75874463}" destId="{AA47E7A9-B1D7-4943-8798-3DAE4F5B502F}" srcOrd="0" destOrd="0" presId="urn:microsoft.com/office/officeart/2005/8/layout/hierarchy3"/>
    <dgm:cxn modelId="{FF113D8B-A6D5-402D-B049-1EA0F9C13594}" type="presParOf" srcId="{3042466C-6D89-4570-B77F-8C4E75874463}" destId="{B0E1E68B-6FF8-4760-8E3D-C7F976319CC2}" srcOrd="1" destOrd="0" presId="urn:microsoft.com/office/officeart/2005/8/layout/hierarchy3"/>
    <dgm:cxn modelId="{34AA6B0B-23F3-45CF-BC92-3E369F286BA4}" type="presParOf" srcId="{7FD85274-02A7-40C5-BCC2-FB0818755818}" destId="{A032B497-B406-4DD7-B285-601447055BCF}" srcOrd="1" destOrd="0" presId="urn:microsoft.com/office/officeart/2005/8/layout/hierarchy3"/>
    <dgm:cxn modelId="{4FAFE228-2033-4CBE-85C1-E4E6C9764E78}" type="presParOf" srcId="{A032B497-B406-4DD7-B285-601447055BCF}" destId="{A4D22085-99E0-4170-B3BC-225B9DB468EE}" srcOrd="0" destOrd="0" presId="urn:microsoft.com/office/officeart/2005/8/layout/hierarchy3"/>
    <dgm:cxn modelId="{E32A34C2-E349-4760-BD60-FFDBD58B77D7}" type="presParOf" srcId="{A032B497-B406-4DD7-B285-601447055BCF}" destId="{B3519249-4221-4049-A3F4-8322F2249023}" srcOrd="1" destOrd="0" presId="urn:microsoft.com/office/officeart/2005/8/layout/hierarchy3"/>
    <dgm:cxn modelId="{9AE476C3-23F3-45B3-8977-C374E66744AD}" type="presParOf" srcId="{A032B497-B406-4DD7-B285-601447055BCF}" destId="{3AD917BA-3E20-42AC-9CA6-1DB965EE3060}" srcOrd="2" destOrd="0" presId="urn:microsoft.com/office/officeart/2005/8/layout/hierarchy3"/>
    <dgm:cxn modelId="{BF85334A-2187-43DA-97FC-AC9943472F2C}" type="presParOf" srcId="{A032B497-B406-4DD7-B285-601447055BCF}" destId="{650BB52D-12E4-473A-A1EF-7F3A657C289B}" srcOrd="3" destOrd="0" presId="urn:microsoft.com/office/officeart/2005/8/layout/hierarchy3"/>
    <dgm:cxn modelId="{535B96D2-DB61-4381-B110-C8EA33831720}" type="presParOf" srcId="{A032B497-B406-4DD7-B285-601447055BCF}" destId="{7F8913B3-ACBB-4BD5-8D6A-797C72876C66}" srcOrd="4" destOrd="0" presId="urn:microsoft.com/office/officeart/2005/8/layout/hierarchy3"/>
    <dgm:cxn modelId="{C4E53307-3B1E-42D6-86E6-D0F56301D39D}" type="presParOf" srcId="{A032B497-B406-4DD7-B285-601447055BCF}" destId="{68316789-04AA-4604-9A7B-F395D51B463E}" srcOrd="5" destOrd="0" presId="urn:microsoft.com/office/officeart/2005/8/layout/hierarchy3"/>
    <dgm:cxn modelId="{135C5B0A-DC5E-43A8-A9C7-C400071BFC1F}" type="presParOf" srcId="{A032B497-B406-4DD7-B285-601447055BCF}" destId="{227AA906-57AC-4468-ACF6-E6F421CB340F}" srcOrd="6" destOrd="0" presId="urn:microsoft.com/office/officeart/2005/8/layout/hierarchy3"/>
    <dgm:cxn modelId="{408FEA54-DE35-4880-9659-3EEFFC718706}" type="presParOf" srcId="{A032B497-B406-4DD7-B285-601447055BCF}" destId="{178B09FE-4EED-45CC-A3FC-9C6C37BD639D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1AE3D0-ADB8-4F82-8E1E-D3403C7DDB04}">
      <dsp:nvSpPr>
        <dsp:cNvPr id="0" name=""/>
        <dsp:cNvSpPr/>
      </dsp:nvSpPr>
      <dsp:spPr>
        <a:xfrm>
          <a:off x="116095" y="0"/>
          <a:ext cx="4495800" cy="4495800"/>
        </a:xfrm>
        <a:prstGeom prst="triangle">
          <a:avLst/>
        </a:prstGeom>
        <a:solidFill>
          <a:schemeClr val="accent6"/>
        </a:solidFill>
        <a:ln w="25400" cap="flat" cmpd="sng" algn="ctr">
          <a:solidFill>
            <a:schemeClr val="lt1"/>
          </a:solidFill>
          <a:prstDash val="solid"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</dsp:spPr>
      <dsp:style>
        <a:lnRef idx="3">
          <a:schemeClr val="lt1"/>
        </a:lnRef>
        <a:fillRef idx="1">
          <a:schemeClr val="accent6"/>
        </a:fillRef>
        <a:effectRef idx="1">
          <a:schemeClr val="accent6"/>
        </a:effectRef>
        <a:fontRef idx="minor">
          <a:schemeClr val="lt1"/>
        </a:fontRef>
      </dsp:style>
    </dsp:sp>
    <dsp:sp modelId="{A849206B-7C74-4639-ABA7-F18DFB459C28}">
      <dsp:nvSpPr>
        <dsp:cNvPr id="0" name=""/>
        <dsp:cNvSpPr/>
      </dsp:nvSpPr>
      <dsp:spPr>
        <a:xfrm>
          <a:off x="1081151" y="452276"/>
          <a:ext cx="5961635" cy="121338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4100" kern="1200" dirty="0" err="1" smtClean="0"/>
            <a:t>критериалды</a:t>
          </a:r>
          <a:endParaRPr lang="ru-RU" sz="4100" kern="1200" dirty="0"/>
        </a:p>
      </dsp:txBody>
      <dsp:txXfrm>
        <a:off x="1140384" y="511509"/>
        <a:ext cx="5843169" cy="1094923"/>
      </dsp:txXfrm>
    </dsp:sp>
    <dsp:sp modelId="{04C8FB07-ABD0-4E8E-B473-B6BCD47F4650}">
      <dsp:nvSpPr>
        <dsp:cNvPr id="0" name=""/>
        <dsp:cNvSpPr/>
      </dsp:nvSpPr>
      <dsp:spPr>
        <a:xfrm>
          <a:off x="772734" y="1734486"/>
          <a:ext cx="6578468" cy="118099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4100" kern="1200" dirty="0" err="1" smtClean="0"/>
            <a:t>формативтік</a:t>
          </a:r>
          <a:endParaRPr lang="ru-RU" sz="4100" kern="1200" dirty="0"/>
        </a:p>
      </dsp:txBody>
      <dsp:txXfrm>
        <a:off x="830385" y="1792137"/>
        <a:ext cx="6463166" cy="1065692"/>
      </dsp:txXfrm>
    </dsp:sp>
    <dsp:sp modelId="{5E715DEA-35A1-43A4-9582-59E7C0660791}">
      <dsp:nvSpPr>
        <dsp:cNvPr id="0" name=""/>
        <dsp:cNvSpPr/>
      </dsp:nvSpPr>
      <dsp:spPr>
        <a:xfrm>
          <a:off x="875540" y="2984301"/>
          <a:ext cx="6372857" cy="99040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4000" kern="1200" dirty="0" err="1" smtClean="0"/>
            <a:t>суммативтік</a:t>
          </a:r>
          <a:endParaRPr lang="ru-RU" sz="4000" kern="1200" dirty="0"/>
        </a:p>
      </dsp:txBody>
      <dsp:txXfrm>
        <a:off x="923887" y="3032648"/>
        <a:ext cx="6276163" cy="89370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9B2104-8542-47D8-9636-578AC89FD807}">
      <dsp:nvSpPr>
        <dsp:cNvPr id="0" name=""/>
        <dsp:cNvSpPr/>
      </dsp:nvSpPr>
      <dsp:spPr>
        <a:xfrm>
          <a:off x="442560" y="1327"/>
          <a:ext cx="3690142" cy="947662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2">
                <a:lumMod val="95000"/>
              </a:schemeClr>
            </a:gs>
            <a:gs pos="100000">
              <a:schemeClr val="accent2"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reflection blurRad="38100" stA="26000" endPos="23000" dist="25400" dir="5400000" sy="-100000" rotWithShape="0"/>
        </a:effectLst>
        <a:scene3d>
          <a:camera prst="orthographicFront">
            <a:rot lat="0" lon="0" rev="0"/>
          </a:camera>
          <a:lightRig rig="balanced" dir="tr"/>
        </a:scene3d>
        <a:sp3d contourW="14605" prstMaterial="plastic">
          <a:bevelT w="50800"/>
          <a:contourClr>
            <a:schemeClr val="accent2">
              <a:shade val="30000"/>
              <a:satMod val="120000"/>
            </a:schemeClr>
          </a:contourClr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68580" tIns="45720" rIns="6858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3600" b="1" kern="1200" dirty="0" smtClean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Мұғалімнің ролі</a:t>
          </a:r>
          <a:endParaRPr lang="ru-RU" sz="3600" b="1" kern="1200" dirty="0">
            <a:solidFill>
              <a:srgbClr val="FF0066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70316" y="29083"/>
        <a:ext cx="3634630" cy="892150"/>
      </dsp:txXfrm>
    </dsp:sp>
    <dsp:sp modelId="{44C7D8D6-24A2-4E29-A233-43BCB3D1BF95}">
      <dsp:nvSpPr>
        <dsp:cNvPr id="0" name=""/>
        <dsp:cNvSpPr/>
      </dsp:nvSpPr>
      <dsp:spPr>
        <a:xfrm>
          <a:off x="811574" y="948990"/>
          <a:ext cx="369014" cy="7107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0747"/>
              </a:lnTo>
              <a:lnTo>
                <a:pt x="369014" y="710747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A8D948-2D15-4482-95BC-04BD9ADF7FA4}">
      <dsp:nvSpPr>
        <dsp:cNvPr id="0" name=""/>
        <dsp:cNvSpPr/>
      </dsp:nvSpPr>
      <dsp:spPr>
        <a:xfrm>
          <a:off x="1180588" y="1185905"/>
          <a:ext cx="2952113" cy="947662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2">
                <a:lumMod val="95000"/>
              </a:schemeClr>
            </a:gs>
            <a:gs pos="100000">
              <a:schemeClr val="accent2"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reflection blurRad="38100" stA="26000" endPos="23000" dist="25400" dir="5400000" sy="-100000" rotWithShape="0"/>
        </a:effectLst>
        <a:scene3d>
          <a:camera prst="orthographicFront">
            <a:rot lat="0" lon="0" rev="0"/>
          </a:camera>
          <a:lightRig rig="balanced" dir="tr"/>
        </a:scene3d>
        <a:sp3d contourW="14605" prstMaterial="plastic">
          <a:bevelT w="50800"/>
          <a:contourClr>
            <a:schemeClr val="accent2">
              <a:shade val="30000"/>
              <a:satMod val="120000"/>
            </a:schemeClr>
          </a:contourClr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700" b="1" kern="1200" dirty="0" smtClean="0">
              <a:latin typeface="Century Schoolbook" pitchFamily="18" charset="0"/>
            </a:rPr>
            <a:t>Мұғалім тәлімгер ретінде</a:t>
          </a:r>
          <a:endParaRPr lang="ru-RU" sz="17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208344" y="1213661"/>
        <a:ext cx="2896601" cy="892150"/>
      </dsp:txXfrm>
    </dsp:sp>
    <dsp:sp modelId="{502E613A-DB0D-4EE0-A56E-83AE47E51DB9}">
      <dsp:nvSpPr>
        <dsp:cNvPr id="0" name=""/>
        <dsp:cNvSpPr/>
      </dsp:nvSpPr>
      <dsp:spPr>
        <a:xfrm>
          <a:off x="811574" y="948990"/>
          <a:ext cx="369014" cy="18953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95325"/>
              </a:lnTo>
              <a:lnTo>
                <a:pt x="369014" y="1895325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0266DC-FB2C-4774-B78A-D774CD52B09B}">
      <dsp:nvSpPr>
        <dsp:cNvPr id="0" name=""/>
        <dsp:cNvSpPr/>
      </dsp:nvSpPr>
      <dsp:spPr>
        <a:xfrm>
          <a:off x="1180588" y="2370484"/>
          <a:ext cx="2952113" cy="947662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2">
                <a:lumMod val="95000"/>
              </a:schemeClr>
            </a:gs>
            <a:gs pos="100000">
              <a:schemeClr val="accent2"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reflection blurRad="38100" stA="26000" endPos="23000" dist="25400" dir="5400000" sy="-100000" rotWithShape="0"/>
        </a:effectLst>
        <a:scene3d>
          <a:camera prst="orthographicFront">
            <a:rot lat="0" lon="0" rev="0"/>
          </a:camera>
          <a:lightRig rig="balanced" dir="tr"/>
        </a:scene3d>
        <a:sp3d contourW="14605" prstMaterial="plastic">
          <a:bevelT w="50800"/>
          <a:contourClr>
            <a:schemeClr val="accent2">
              <a:shade val="30000"/>
              <a:satMod val="120000"/>
            </a:schemeClr>
          </a:contourClr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700" b="1" kern="1200" dirty="0" smtClean="0">
              <a:latin typeface="Century Schoolbook" pitchFamily="18" charset="0"/>
            </a:rPr>
            <a:t>Мұғалім жетекші ретінде</a:t>
          </a:r>
          <a:endParaRPr lang="ru-RU" sz="17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208344" y="2398240"/>
        <a:ext cx="2896601" cy="892150"/>
      </dsp:txXfrm>
    </dsp:sp>
    <dsp:sp modelId="{B6E6EF3A-7B54-49FB-AAEC-F4AE54139C00}">
      <dsp:nvSpPr>
        <dsp:cNvPr id="0" name=""/>
        <dsp:cNvSpPr/>
      </dsp:nvSpPr>
      <dsp:spPr>
        <a:xfrm>
          <a:off x="811574" y="948990"/>
          <a:ext cx="369014" cy="30799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79904"/>
              </a:lnTo>
              <a:lnTo>
                <a:pt x="369014" y="3079904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F92E0A-C3DE-471B-95C7-F691D279162E}">
      <dsp:nvSpPr>
        <dsp:cNvPr id="0" name=""/>
        <dsp:cNvSpPr/>
      </dsp:nvSpPr>
      <dsp:spPr>
        <a:xfrm>
          <a:off x="1180588" y="3555063"/>
          <a:ext cx="2952113" cy="947662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2">
                <a:lumMod val="95000"/>
              </a:schemeClr>
            </a:gs>
            <a:gs pos="100000">
              <a:schemeClr val="accent2"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reflection blurRad="38100" stA="26000" endPos="23000" dist="25400" dir="5400000" sy="-100000" rotWithShape="0"/>
        </a:effectLst>
        <a:scene3d>
          <a:camera prst="orthographicFront">
            <a:rot lat="0" lon="0" rev="0"/>
          </a:camera>
          <a:lightRig rig="balanced" dir="tr"/>
        </a:scene3d>
        <a:sp3d contourW="14605" prstMaterial="plastic">
          <a:bevelT w="50800"/>
          <a:contourClr>
            <a:schemeClr val="accent2">
              <a:shade val="30000"/>
              <a:satMod val="120000"/>
            </a:schemeClr>
          </a:contourClr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700" b="1" kern="1200" dirty="0" smtClean="0">
              <a:latin typeface="Century Schoolbook" pitchFamily="18" charset="0"/>
            </a:rPr>
            <a:t>Мұғалім есепке алу       маманы ретінде</a:t>
          </a:r>
          <a:endParaRPr lang="ru-RU" sz="17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208344" y="3582819"/>
        <a:ext cx="2896601" cy="892150"/>
      </dsp:txXfrm>
    </dsp:sp>
    <dsp:sp modelId="{F3BE1A5F-0778-4E0F-992D-AAADE3025E23}">
      <dsp:nvSpPr>
        <dsp:cNvPr id="0" name=""/>
        <dsp:cNvSpPr/>
      </dsp:nvSpPr>
      <dsp:spPr>
        <a:xfrm>
          <a:off x="811574" y="948990"/>
          <a:ext cx="369014" cy="42644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64483"/>
              </a:lnTo>
              <a:lnTo>
                <a:pt x="369014" y="4264483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7DC715-8AEC-4960-A4CE-576801CBCD7A}">
      <dsp:nvSpPr>
        <dsp:cNvPr id="0" name=""/>
        <dsp:cNvSpPr/>
      </dsp:nvSpPr>
      <dsp:spPr>
        <a:xfrm>
          <a:off x="1180588" y="4739641"/>
          <a:ext cx="2952113" cy="947662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2">
                <a:lumMod val="95000"/>
              </a:schemeClr>
            </a:gs>
            <a:gs pos="100000">
              <a:schemeClr val="accent2"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reflection blurRad="38100" stA="26000" endPos="23000" dist="25400" dir="5400000" sy="-100000" rotWithShape="0"/>
        </a:effectLst>
        <a:scene3d>
          <a:camera prst="orthographicFront">
            <a:rot lat="0" lon="0" rev="0"/>
          </a:camera>
          <a:lightRig rig="balanced" dir="tr"/>
        </a:scene3d>
        <a:sp3d contourW="14605" prstMaterial="plastic">
          <a:bevelT w="50800"/>
          <a:contourClr>
            <a:schemeClr val="accent2">
              <a:shade val="30000"/>
              <a:satMod val="120000"/>
            </a:schemeClr>
          </a:contourClr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700" b="1" kern="1200" dirty="0" smtClean="0">
              <a:latin typeface="Century Schoolbook" pitchFamily="18" charset="0"/>
            </a:rPr>
            <a:t>Мұғалім баяндамашы ретінде</a:t>
          </a:r>
          <a:endParaRPr lang="ru-RU" sz="17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208344" y="4767397"/>
        <a:ext cx="2896601" cy="892150"/>
      </dsp:txXfrm>
    </dsp:sp>
    <dsp:sp modelId="{AA47E7A9-B1D7-4943-8798-3DAE4F5B502F}">
      <dsp:nvSpPr>
        <dsp:cNvPr id="0" name=""/>
        <dsp:cNvSpPr/>
      </dsp:nvSpPr>
      <dsp:spPr>
        <a:xfrm>
          <a:off x="4606534" y="1327"/>
          <a:ext cx="3663873" cy="947662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4">
                <a:lumMod val="95000"/>
              </a:schemeClr>
            </a:gs>
            <a:gs pos="100000">
              <a:schemeClr val="accent4"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reflection blurRad="38100" stA="26000" endPos="23000" dist="25400" dir="5400000" sy="-100000" rotWithShape="0"/>
        </a:effectLst>
        <a:scene3d>
          <a:camera prst="orthographicFront">
            <a:rot lat="0" lon="0" rev="0"/>
          </a:camera>
          <a:lightRig rig="balanced" dir="tr"/>
        </a:scene3d>
        <a:sp3d contourW="14605" prstMaterial="plastic">
          <a:bevelT w="50800"/>
          <a:contourClr>
            <a:schemeClr val="accent4">
              <a:shade val="30000"/>
              <a:satMod val="120000"/>
            </a:schemeClr>
          </a:contourClr>
        </a:sp3d>
      </dsp:spPr>
      <dsp:style>
        <a:lnRef idx="0">
          <a:schemeClr val="accent4"/>
        </a:lnRef>
        <a:fillRef idx="3">
          <a:schemeClr val="accent4"/>
        </a:fillRef>
        <a:effectRef idx="3">
          <a:schemeClr val="accent4"/>
        </a:effectRef>
        <a:fontRef idx="minor">
          <a:schemeClr val="lt1"/>
        </a:fontRef>
      </dsp:style>
      <dsp:txBody>
        <a:bodyPr spcFirstLastPara="0" vert="horz" wrap="square" lIns="68580" tIns="45720" rIns="6858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3600" b="1" kern="1200" dirty="0" smtClean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Мақсаттары </a:t>
          </a:r>
          <a:endParaRPr lang="ru-RU" sz="3600" b="1" kern="1200" dirty="0">
            <a:solidFill>
              <a:srgbClr val="FF0066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634290" y="29083"/>
        <a:ext cx="3608361" cy="892150"/>
      </dsp:txXfrm>
    </dsp:sp>
    <dsp:sp modelId="{A4D22085-99E0-4170-B3BC-225B9DB468EE}">
      <dsp:nvSpPr>
        <dsp:cNvPr id="0" name=""/>
        <dsp:cNvSpPr/>
      </dsp:nvSpPr>
      <dsp:spPr>
        <a:xfrm>
          <a:off x="4972921" y="948990"/>
          <a:ext cx="366387" cy="7107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0747"/>
              </a:lnTo>
              <a:lnTo>
                <a:pt x="366387" y="710747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519249-4221-4049-A3F4-8322F2249023}">
      <dsp:nvSpPr>
        <dsp:cNvPr id="0" name=""/>
        <dsp:cNvSpPr/>
      </dsp:nvSpPr>
      <dsp:spPr>
        <a:xfrm>
          <a:off x="5339308" y="1185905"/>
          <a:ext cx="2931098" cy="947662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4">
                <a:lumMod val="95000"/>
              </a:schemeClr>
            </a:gs>
            <a:gs pos="100000">
              <a:schemeClr val="accent4"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reflection blurRad="38100" stA="26000" endPos="23000" dist="25400" dir="5400000" sy="-100000" rotWithShape="0"/>
        </a:effectLst>
        <a:scene3d>
          <a:camera prst="orthographicFront">
            <a:rot lat="0" lon="0" rev="0"/>
          </a:camera>
          <a:lightRig rig="balanced" dir="tr"/>
        </a:scene3d>
        <a:sp3d contourW="14605" prstMaterial="plastic">
          <a:bevelT w="50800"/>
          <a:contourClr>
            <a:schemeClr val="accent4">
              <a:shade val="30000"/>
              <a:satMod val="120000"/>
            </a:schemeClr>
          </a:contourClr>
        </a:sp3d>
      </dsp:spPr>
      <dsp:style>
        <a:lnRef idx="0">
          <a:schemeClr val="accent4"/>
        </a:lnRef>
        <a:fillRef idx="3">
          <a:schemeClr val="accent4"/>
        </a:fillRef>
        <a:effectRef idx="3">
          <a:schemeClr val="accent4"/>
        </a:effectRef>
        <a:fontRef idx="minor">
          <a:schemeClr val="lt1"/>
        </a:fontRef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700" b="1" kern="1200" dirty="0" smtClean="0">
              <a:latin typeface="Century Schoolbook" pitchFamily="18" charset="0"/>
            </a:rPr>
            <a:t>Кері байланысты және</a:t>
          </a:r>
          <a:r>
            <a:rPr lang="en-US" sz="1700" b="1" kern="1200" dirty="0" smtClean="0">
              <a:latin typeface="Century Schoolbook" pitchFamily="18" charset="0"/>
            </a:rPr>
            <a:t> </a:t>
          </a:r>
          <a:r>
            <a:rPr lang="kk-KZ" sz="1700" b="1" kern="1200" dirty="0" smtClean="0">
              <a:latin typeface="Century Schoolbook" pitchFamily="18" charset="0"/>
            </a:rPr>
            <a:t>әр оқушыға қолдау көрсету</a:t>
          </a:r>
          <a:endParaRPr lang="ru-RU" sz="17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367064" y="1213661"/>
        <a:ext cx="2875586" cy="892150"/>
      </dsp:txXfrm>
    </dsp:sp>
    <dsp:sp modelId="{3AD917BA-3E20-42AC-9CA6-1DB965EE3060}">
      <dsp:nvSpPr>
        <dsp:cNvPr id="0" name=""/>
        <dsp:cNvSpPr/>
      </dsp:nvSpPr>
      <dsp:spPr>
        <a:xfrm>
          <a:off x="4972921" y="948990"/>
          <a:ext cx="366387" cy="18953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95325"/>
              </a:lnTo>
              <a:lnTo>
                <a:pt x="366387" y="1895325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50BB52D-12E4-473A-A1EF-7F3A657C289B}">
      <dsp:nvSpPr>
        <dsp:cNvPr id="0" name=""/>
        <dsp:cNvSpPr/>
      </dsp:nvSpPr>
      <dsp:spPr>
        <a:xfrm>
          <a:off x="5339308" y="2370484"/>
          <a:ext cx="2931098" cy="947662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4">
                <a:lumMod val="95000"/>
              </a:schemeClr>
            </a:gs>
            <a:gs pos="100000">
              <a:schemeClr val="accent4"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reflection blurRad="38100" stA="26000" endPos="23000" dist="25400" dir="5400000" sy="-100000" rotWithShape="0"/>
        </a:effectLst>
        <a:scene3d>
          <a:camera prst="orthographicFront">
            <a:rot lat="0" lon="0" rev="0"/>
          </a:camera>
          <a:lightRig rig="balanced" dir="tr"/>
        </a:scene3d>
        <a:sp3d contourW="14605" prstMaterial="plastic">
          <a:bevelT w="50800"/>
          <a:contourClr>
            <a:schemeClr val="accent4">
              <a:shade val="30000"/>
              <a:satMod val="120000"/>
            </a:schemeClr>
          </a:contourClr>
        </a:sp3d>
      </dsp:spPr>
      <dsp:style>
        <a:lnRef idx="0">
          <a:schemeClr val="accent4"/>
        </a:lnRef>
        <a:fillRef idx="3">
          <a:schemeClr val="accent4"/>
        </a:fillRef>
        <a:effectRef idx="3">
          <a:schemeClr val="accent4"/>
        </a:effectRef>
        <a:fontRef idx="minor">
          <a:schemeClr val="lt1"/>
        </a:fontRef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700" b="1" kern="1200" dirty="0" smtClean="0">
              <a:latin typeface="Century Schoolbook" pitchFamily="18" charset="0"/>
            </a:rPr>
            <a:t>Жұмыс үрдісіне бағыттау үшін диагностикалық ақпарат жинақтау</a:t>
          </a:r>
          <a:endParaRPr lang="ru-RU" sz="17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367064" y="2398240"/>
        <a:ext cx="2875586" cy="892150"/>
      </dsp:txXfrm>
    </dsp:sp>
    <dsp:sp modelId="{7F8913B3-ACBB-4BD5-8D6A-797C72876C66}">
      <dsp:nvSpPr>
        <dsp:cNvPr id="0" name=""/>
        <dsp:cNvSpPr/>
      </dsp:nvSpPr>
      <dsp:spPr>
        <a:xfrm>
          <a:off x="4972921" y="948990"/>
          <a:ext cx="366387" cy="30799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79904"/>
              </a:lnTo>
              <a:lnTo>
                <a:pt x="366387" y="3079904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316789-04AA-4604-9A7B-F395D51B463E}">
      <dsp:nvSpPr>
        <dsp:cNvPr id="0" name=""/>
        <dsp:cNvSpPr/>
      </dsp:nvSpPr>
      <dsp:spPr>
        <a:xfrm>
          <a:off x="5339308" y="3555063"/>
          <a:ext cx="2931098" cy="947662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4">
                <a:lumMod val="95000"/>
              </a:schemeClr>
            </a:gs>
            <a:gs pos="100000">
              <a:schemeClr val="accent4"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reflection blurRad="38100" stA="26000" endPos="23000" dist="25400" dir="5400000" sy="-100000" rotWithShape="0"/>
        </a:effectLst>
        <a:scene3d>
          <a:camera prst="orthographicFront">
            <a:rot lat="0" lon="0" rev="0"/>
          </a:camera>
          <a:lightRig rig="balanced" dir="tr"/>
        </a:scene3d>
        <a:sp3d contourW="14605" prstMaterial="plastic">
          <a:bevelT w="50800"/>
          <a:contourClr>
            <a:schemeClr val="accent4">
              <a:shade val="30000"/>
              <a:satMod val="120000"/>
            </a:schemeClr>
          </a:contourClr>
        </a:sp3d>
      </dsp:spPr>
      <dsp:style>
        <a:lnRef idx="0">
          <a:schemeClr val="accent4"/>
        </a:lnRef>
        <a:fillRef idx="3">
          <a:schemeClr val="accent4"/>
        </a:fillRef>
        <a:effectRef idx="3">
          <a:schemeClr val="accent4"/>
        </a:effectRef>
        <a:fontRef idx="minor">
          <a:schemeClr val="lt1"/>
        </a:fontRef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700" b="1" kern="1200" dirty="0" smtClean="0">
              <a:latin typeface="Century Schoolbook" pitchFamily="18" charset="0"/>
            </a:rPr>
            <a:t>Оқушылардың өсуі мен жетістіктерін жазу</a:t>
          </a:r>
          <a:endParaRPr lang="ru-RU" sz="17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367064" y="3582819"/>
        <a:ext cx="2875586" cy="892150"/>
      </dsp:txXfrm>
    </dsp:sp>
    <dsp:sp modelId="{227AA906-57AC-4468-ACF6-E6F421CB340F}">
      <dsp:nvSpPr>
        <dsp:cNvPr id="0" name=""/>
        <dsp:cNvSpPr/>
      </dsp:nvSpPr>
      <dsp:spPr>
        <a:xfrm>
          <a:off x="4972921" y="948990"/>
          <a:ext cx="366387" cy="42644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64483"/>
              </a:lnTo>
              <a:lnTo>
                <a:pt x="366387" y="4264483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8B09FE-4EED-45CC-A3FC-9C6C37BD639D}">
      <dsp:nvSpPr>
        <dsp:cNvPr id="0" name=""/>
        <dsp:cNvSpPr/>
      </dsp:nvSpPr>
      <dsp:spPr>
        <a:xfrm>
          <a:off x="5339308" y="4739641"/>
          <a:ext cx="2931098" cy="947662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4">
                <a:lumMod val="95000"/>
              </a:schemeClr>
            </a:gs>
            <a:gs pos="100000">
              <a:schemeClr val="accent4"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reflection blurRad="38100" stA="26000" endPos="23000" dist="25400" dir="5400000" sy="-100000" rotWithShape="0"/>
        </a:effectLst>
        <a:scene3d>
          <a:camera prst="orthographicFront">
            <a:rot lat="0" lon="0" rev="0"/>
          </a:camera>
          <a:lightRig rig="balanced" dir="tr"/>
        </a:scene3d>
        <a:sp3d contourW="14605" prstMaterial="plastic">
          <a:bevelT w="50800"/>
          <a:contourClr>
            <a:schemeClr val="accent4">
              <a:shade val="30000"/>
              <a:satMod val="120000"/>
            </a:schemeClr>
          </a:contourClr>
        </a:sp3d>
      </dsp:spPr>
      <dsp:style>
        <a:lnRef idx="0">
          <a:schemeClr val="accent4"/>
        </a:lnRef>
        <a:fillRef idx="3">
          <a:schemeClr val="accent4"/>
        </a:fillRef>
        <a:effectRef idx="3">
          <a:schemeClr val="accent4"/>
        </a:effectRef>
        <a:fontRef idx="minor">
          <a:schemeClr val="lt1"/>
        </a:fontRef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700" b="1" kern="1200" dirty="0" smtClean="0">
              <a:latin typeface="Century Schoolbook" pitchFamily="18" charset="0"/>
            </a:rPr>
            <a:t>Оқушы жетістіктерін ата-анасына, оқушылар мен мектеп әкімшілігіне хабарлау</a:t>
          </a:r>
          <a:endParaRPr lang="ru-RU" sz="17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367064" y="4767397"/>
        <a:ext cx="2875586" cy="8921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5E1DD6A-DEA2-4160-879C-467AC547AE92}" type="datetimeFigureOut">
              <a:rPr lang="ru-RU"/>
              <a:pPr>
                <a:defRPr/>
              </a:pPr>
              <a:t>19.05.2015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F9F657B-6D48-4554-9EF8-EB1E03784AD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82733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18E53B89-71D6-4B1F-ADD4-CEFDD03E3970}" type="slidenum">
              <a:rPr lang="en-US" sz="1200"/>
              <a:pPr algn="r"/>
              <a:t>11</a:t>
            </a:fld>
            <a:endParaRPr lang="en-US" sz="1200"/>
          </a:p>
        </p:txBody>
      </p:sp>
      <p:sp>
        <p:nvSpPr>
          <p:cNvPr id="1741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0C080C0-00C9-466F-B8B5-599ADA2044F4}" type="slidenum">
              <a:rPr lang="en-GB" sz="1200">
                <a:latin typeface="Calibri" pitchFamily="34" charset="0"/>
              </a:rPr>
              <a:pPr algn="r"/>
              <a:t>11</a:t>
            </a:fld>
            <a:endParaRPr lang="en-GB" sz="1200">
              <a:latin typeface="Calibri" pitchFamily="34" charset="0"/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284CBEC-FD85-4D12-A06B-45E5C35049E0}" type="datetimeFigureOut">
              <a:rPr lang="ru-RU" smtClean="0"/>
              <a:pPr>
                <a:defRPr/>
              </a:pPr>
              <a:t>19.05.2015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670F2D-3E2A-45A9-A877-8987A271F5F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2FA5E30-AFBC-434A-978E-3037A8949AD8}" type="datetimeFigureOut">
              <a:rPr lang="ru-RU" smtClean="0"/>
              <a:pPr>
                <a:defRPr/>
              </a:pPr>
              <a:t>19.05.2015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A3E47E-52FD-465A-9426-E8E34B322BF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BFB97D4-2967-434E-8800-571084A8DA11}" type="datetimeFigureOut">
              <a:rPr lang="ru-RU" smtClean="0"/>
              <a:pPr>
                <a:defRPr/>
              </a:pPr>
              <a:t>19.05.2015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3B5CBE-8A91-4DC5-9A23-DEBFBA5CC82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1CE684A-0D89-4468-9B18-4B498797D9A9}" type="datetimeFigureOut">
              <a:rPr lang="ru-RU" smtClean="0"/>
              <a:pPr>
                <a:defRPr/>
              </a:pPr>
              <a:t>19.05.2015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458CE5-B898-4D9E-949C-FF52FC4BACB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735DCC2-D7BE-4EEB-9D4C-31B542584AAE}" type="datetimeFigureOut">
              <a:rPr lang="ru-RU" smtClean="0"/>
              <a:pPr>
                <a:defRPr/>
              </a:pPr>
              <a:t>19.05.2015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5F439D-59F2-4530-8FF4-924678044AA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2DC1AE9-F7EB-4D9C-9F57-3E46BBE544F2}" type="datetimeFigureOut">
              <a:rPr lang="ru-RU" smtClean="0"/>
              <a:pPr>
                <a:defRPr/>
              </a:pPr>
              <a:t>19.05.2015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290CF5-68BF-4D3C-96EF-1007CE7C836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31EA12C-B3CD-4966-B4E5-3FC965DB1AC5}" type="datetimeFigureOut">
              <a:rPr lang="ru-RU" smtClean="0"/>
              <a:pPr>
                <a:defRPr/>
              </a:pPr>
              <a:t>19.05.2015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59D4C3-4689-4EA0-BAB7-7908C35A040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C7C934C-5690-438E-9462-1A83C55A19A8}" type="datetimeFigureOut">
              <a:rPr lang="ru-RU" smtClean="0"/>
              <a:pPr>
                <a:defRPr/>
              </a:pPr>
              <a:t>19.05.2015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6FDCB4-F911-48F6-8912-8ED951341FC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7FD6F06-EEC0-4E0C-95A2-03AEAF873215}" type="datetimeFigureOut">
              <a:rPr lang="ru-RU" smtClean="0"/>
              <a:pPr>
                <a:defRPr/>
              </a:pPr>
              <a:t>19.05.2015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28520E-56B9-46D2-BCE6-2C70F180CFA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A515C-712E-451F-8AA6-EB83F0299D11}" type="datetimeFigureOut">
              <a:rPr lang="ru-RU" smtClean="0"/>
              <a:pPr>
                <a:defRPr/>
              </a:pPr>
              <a:t>19.05.2015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71121D-4C2A-4D21-A289-F08A0D07AD6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9A41C53-B5EE-496B-9915-2270B63271A5}" type="datetimeFigureOut">
              <a:rPr lang="ru-RU" smtClean="0"/>
              <a:pPr>
                <a:defRPr/>
              </a:pPr>
              <a:t>19.05.2015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B04AA5-7412-4222-825B-C46974E154F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9284CBEC-FD85-4D12-A06B-45E5C35049E0}" type="datetimeFigureOut">
              <a:rPr lang="ru-RU" smtClean="0"/>
              <a:pPr>
                <a:defRPr/>
              </a:pPr>
              <a:t>19.05.2015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9C670F2D-3E2A-45A9-A877-8987A271F5F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676" name="Picture 2" descr="Gradient_alb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0661" name="Picture 5" descr="p_12_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184254" y="285728"/>
            <a:ext cx="7272337" cy="785818"/>
          </a:xfrm>
          <a:prstGeom prst="rect">
            <a:avLst/>
          </a:prstGeom>
          <a:noFill/>
        </p:spPr>
      </p:pic>
      <p:sp>
        <p:nvSpPr>
          <p:cNvPr id="70663" name="Text Box 7"/>
          <p:cNvSpPr txBox="1">
            <a:spLocks noChangeArrowheads="1"/>
          </p:cNvSpPr>
          <p:nvPr/>
        </p:nvSpPr>
        <p:spPr bwMode="auto">
          <a:xfrm>
            <a:off x="428596" y="1714488"/>
            <a:ext cx="824786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Нұсқау:</a:t>
            </a:r>
            <a:r>
              <a:rPr lang="kk-KZ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Таңдаған  жеміс –жидектердің ішінен өзіңізге көбірек ұнайтынын   таңдау арқылы сіздің мінез құлқыныз қандай екенін , соған тоқталайық.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b="1" dirty="0">
              <a:latin typeface="Comic Sans MS" pitchFamily="66" charset="0"/>
            </a:endParaRPr>
          </a:p>
        </p:txBody>
      </p:sp>
      <p:pic>
        <p:nvPicPr>
          <p:cNvPr id="70670" name="Picture 14" descr="p_12_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928662" y="928670"/>
            <a:ext cx="7272337" cy="845251"/>
          </a:xfrm>
          <a:prstGeom prst="rect">
            <a:avLst/>
          </a:prstGeom>
          <a:noFill/>
        </p:spPr>
      </p:pic>
      <p:sp>
        <p:nvSpPr>
          <p:cNvPr id="15" name="Прямоугольник 14"/>
          <p:cNvSpPr/>
          <p:nvPr/>
        </p:nvSpPr>
        <p:spPr>
          <a:xfrm>
            <a:off x="2571736" y="142852"/>
            <a:ext cx="39137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k-KZ" sz="3600" b="1" cap="none" spc="50" dirty="0" smtClean="0">
                <a:ln w="11430">
                  <a:solidFill>
                    <a:schemeClr val="tx1"/>
                  </a:solidFill>
                </a:ln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Топқа бөлу.</a:t>
            </a:r>
            <a:r>
              <a:rPr lang="kk-KZ" sz="5400" b="1" cap="none" spc="50" dirty="0" smtClean="0">
                <a:ln w="11430">
                  <a:solidFill>
                    <a:schemeClr val="tx1"/>
                  </a:solidFill>
                </a:ln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endParaRPr lang="ru-RU" sz="5400" b="1" cap="none" spc="50" dirty="0">
              <a:ln w="11430">
                <a:solidFill>
                  <a:schemeClr val="tx1"/>
                </a:solidFill>
              </a:ln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500166" y="1071546"/>
            <a:ext cx="5841406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2800" b="1" cap="all" spc="0" dirty="0" smtClean="0">
                <a:ln w="9000" cmpd="sng">
                  <a:solidFill>
                    <a:schemeClr val="tx1"/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«Өзіңді тереңірек тани біл»</a:t>
            </a:r>
            <a:endParaRPr lang="ru-RU" sz="2800" b="1" cap="all" spc="0" dirty="0">
              <a:ln w="9000" cmpd="sng">
                <a:solidFill>
                  <a:schemeClr val="tx1"/>
                </a:solidFill>
                <a:prstDash val="solid"/>
              </a:ln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http://jhealth.ru/wp-content/uploads/2012/06/banan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014897"/>
            <a:ext cx="2184677" cy="1740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mediry.ru/sites/default/files/35887533_ograe_demo.jpg?134257398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7894" y="2999802"/>
            <a:ext cx="1908212" cy="1755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www.freshmarket.ru/files/413308830/pomarancze,wo_184,ho_92,_small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054" y="5013176"/>
            <a:ext cx="2880320" cy="1440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fless.ru/files/images/8a18a70c40b1a0461d2f5d541f281729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52" y="4731683"/>
            <a:ext cx="2047004" cy="1934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https://encrypted-tbn1.gstatic.com/images?q=tbn:ANd9GcTQDptIiDeHaMXoOC5KGQPsuvfiixGbICYy7D6JdjT_9eGYgB1yaA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3036" y="5013176"/>
            <a:ext cx="2475148" cy="165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https://encrypted-tbn1.gstatic.com/images?q=tbn:ANd9GcSQzZyaulRA15mcSnH7MK8THf9fSiSYa6uG-WtZytEggLHkLt7sow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4713" y="2999802"/>
            <a:ext cx="2533718" cy="17233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4308524"/>
      </p:ext>
    </p:extLst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0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6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332656"/>
            <a:ext cx="7992888" cy="553997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FF0066"/>
                </a:solidFill>
              </a:rPr>
              <a:t>Пол </a:t>
            </a:r>
            <a:r>
              <a:rPr lang="ru-RU" sz="2400" b="1" dirty="0" err="1">
                <a:solidFill>
                  <a:srgbClr val="FF0066"/>
                </a:solidFill>
              </a:rPr>
              <a:t>Блэк</a:t>
            </a:r>
            <a:r>
              <a:rPr lang="ru-RU" sz="2400" b="1" dirty="0">
                <a:solidFill>
                  <a:srgbClr val="FF0066"/>
                </a:solidFill>
              </a:rPr>
              <a:t>, Кристина </a:t>
            </a:r>
            <a:r>
              <a:rPr lang="ru-RU" sz="2400" b="1" dirty="0" err="1">
                <a:solidFill>
                  <a:srgbClr val="FF0066"/>
                </a:solidFill>
              </a:rPr>
              <a:t>Хэррисон</a:t>
            </a:r>
            <a:r>
              <a:rPr lang="ru-RU" sz="2400" b="1" dirty="0">
                <a:solidFill>
                  <a:srgbClr val="FF0066"/>
                </a:solidFill>
              </a:rPr>
              <a:t>, Клэр Ли, </a:t>
            </a:r>
            <a:r>
              <a:rPr lang="ru-RU" sz="2400" b="1" dirty="0" err="1">
                <a:solidFill>
                  <a:srgbClr val="FF0066"/>
                </a:solidFill>
              </a:rPr>
              <a:t>Бетан</a:t>
            </a:r>
            <a:r>
              <a:rPr lang="ru-RU" sz="2400" b="1" dirty="0">
                <a:solidFill>
                  <a:srgbClr val="FF0066"/>
                </a:solidFill>
              </a:rPr>
              <a:t> Маршалл </a:t>
            </a:r>
            <a:r>
              <a:rPr lang="kk-KZ" sz="2400" b="1" dirty="0">
                <a:solidFill>
                  <a:srgbClr val="FF0066"/>
                </a:solidFill>
              </a:rPr>
              <a:t>және </a:t>
            </a:r>
            <a:r>
              <a:rPr lang="ru-RU" sz="2400" b="1" dirty="0" err="1">
                <a:solidFill>
                  <a:srgbClr val="FF0066"/>
                </a:solidFill>
              </a:rPr>
              <a:t>Дилан</a:t>
            </a:r>
            <a:r>
              <a:rPr lang="ru-RU" sz="2400" b="1" dirty="0">
                <a:solidFill>
                  <a:srgbClr val="FF0066"/>
                </a:solidFill>
              </a:rPr>
              <a:t> </a:t>
            </a:r>
            <a:r>
              <a:rPr lang="ru-RU" sz="2400" b="1" dirty="0" smtClean="0">
                <a:solidFill>
                  <a:srgbClr val="FF0066"/>
                </a:solidFill>
              </a:rPr>
              <a:t>Уильям</a:t>
            </a:r>
          </a:p>
          <a:p>
            <a:endParaRPr lang="ru-RU" dirty="0"/>
          </a:p>
          <a:p>
            <a:r>
              <a:rPr lang="ru-RU" sz="2400" b="1" dirty="0"/>
              <a:t>1998 </a:t>
            </a:r>
            <a:r>
              <a:rPr lang="kk-KZ" sz="2400" b="1" dirty="0"/>
              <a:t>жылы «Қара жәшік ішінде» атты мақала </a:t>
            </a:r>
            <a:r>
              <a:rPr lang="ru-RU" sz="2400" b="1" dirty="0"/>
              <a:t>журнал</a:t>
            </a:r>
            <a:r>
              <a:rPr lang="kk-KZ" sz="2400" b="1" dirty="0"/>
              <a:t> бетінде пайда </a:t>
            </a:r>
            <a:r>
              <a:rPr lang="kk-KZ" sz="2400" b="1" dirty="0" smtClean="0"/>
              <a:t>болды. Ол мақаланың бірінші бөлімі мынадай қорытынды жасайды:</a:t>
            </a:r>
          </a:p>
          <a:p>
            <a:pPr marL="342900" indent="-342900">
              <a:buAutoNum type="arabicParenR"/>
            </a:pPr>
            <a:r>
              <a:rPr lang="kk-KZ" sz="2400" dirty="0" smtClean="0"/>
              <a:t>мұғалімдер </a:t>
            </a:r>
            <a:r>
              <a:rPr lang="kk-KZ" sz="2400" dirty="0"/>
              <a:t>оқытуда қолданатын бағалау әдістері оқушының оқуға деген ынтасын арттыруда </a:t>
            </a:r>
            <a:r>
              <a:rPr lang="kk-KZ" sz="2400" dirty="0" smtClean="0"/>
              <a:t>тиімсіз. </a:t>
            </a:r>
          </a:p>
          <a:p>
            <a:pPr marL="342900" indent="-342900">
              <a:buAutoNum type="arabicParenR"/>
            </a:pPr>
            <a:r>
              <a:rPr lang="kk-KZ" sz="2400" dirty="0" smtClean="0"/>
              <a:t> </a:t>
            </a:r>
            <a:r>
              <a:rPr lang="kk-KZ" sz="2400" b="1" dirty="0"/>
              <a:t>белгі қою арқылы </a:t>
            </a:r>
            <a:r>
              <a:rPr lang="kk-KZ" sz="2400" dirty="0"/>
              <a:t>бағалау тәжірибесі оқушының жеке тұлға ретінде жетілуіне емес, бәсекелестікке ерекше мән берілуіне алып </a:t>
            </a:r>
            <a:r>
              <a:rPr lang="kk-KZ" sz="2400" dirty="0" smtClean="0"/>
              <a:t>келеді.</a:t>
            </a:r>
          </a:p>
          <a:p>
            <a:pPr marL="342900" indent="-342900">
              <a:buAutoNum type="arabicParenR"/>
            </a:pPr>
            <a:r>
              <a:rPr lang="kk-KZ" sz="2400" dirty="0" smtClean="0"/>
              <a:t>бағаға </a:t>
            </a:r>
            <a:r>
              <a:rPr lang="kk-KZ" sz="2400" dirty="0"/>
              <a:t>берілетін түсініктемелер әдетте балаларға, әсіресе нашар үлгеретін, яғни «қабілетім» жоқ, сондықтан оқи алмаймын деп санайтын оқушыларға кері әсер етеді</a:t>
            </a:r>
            <a:r>
              <a:rPr lang="kk-KZ" sz="2400" dirty="0" smtClean="0"/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4507405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611560" y="1844824"/>
            <a:ext cx="8143900" cy="34163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6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ОҚЫТУ ҮШІН БАҒАЛАУ</a:t>
            </a:r>
            <a:endParaRPr lang="en-US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66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6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ЖӘНЕ ОҚУДЫ БАҒАЛАУ</a:t>
            </a:r>
          </a:p>
        </p:txBody>
      </p:sp>
      <p:pic>
        <p:nvPicPr>
          <p:cNvPr id="1026" name="Picture 2" descr="logoluk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0"/>
            <a:ext cx="1666166" cy="681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807" t="11217"/>
          <a:stretch>
            <a:fillRect/>
          </a:stretch>
        </p:blipFill>
        <p:spPr bwMode="auto">
          <a:xfrm>
            <a:off x="7209766" y="-9429"/>
            <a:ext cx="1934234" cy="7892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Заголовок 1"/>
          <p:cNvSpPr>
            <a:spLocks noGrp="1"/>
          </p:cNvSpPr>
          <p:nvPr>
            <p:ph type="title" idx="4294967295"/>
          </p:nvPr>
        </p:nvSpPr>
        <p:spPr bwMode="auto">
          <a:xfrm>
            <a:off x="0" y="388938"/>
            <a:ext cx="8713788" cy="6165850"/>
          </a:xfrm>
          <a:noFill/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ru-RU" sz="39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39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Бағалау</a:t>
            </a:r>
            <a:r>
              <a:rPr lang="ru-RU" sz="39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»  </a:t>
            </a:r>
            <a:r>
              <a:rPr lang="ru-RU" sz="3900" b="1" i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термині</a:t>
            </a:r>
            <a:r>
              <a:rPr lang="ru-RU" sz="3900" b="1" i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3900" b="1" i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жақын</a:t>
            </a:r>
            <a:r>
              <a:rPr lang="ru-RU" sz="3900" b="1" i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900" b="1" i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отыру</a:t>
            </a:r>
            <a:r>
              <a:rPr lang="ru-RU" sz="3900" b="1" i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3900" b="1" i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дегенді</a:t>
            </a:r>
            <a:r>
              <a:rPr lang="ru-RU" sz="3900" b="1" i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900" b="1" i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білдіретін</a:t>
            </a:r>
            <a:r>
              <a:rPr lang="ru-RU" sz="3900" b="1" i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900" b="1" i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латын</a:t>
            </a:r>
            <a:r>
              <a:rPr lang="ru-RU" sz="3900" b="1" i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900" b="1" i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сөзінен</a:t>
            </a:r>
            <a:r>
              <a:rPr lang="ru-RU" sz="3900" b="1" i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900" b="1" i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шыққан</a:t>
            </a:r>
            <a:r>
              <a:rPr lang="ru-RU" sz="3900" b="1" i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9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9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900" b="1" dirty="0" err="1" smtClean="0">
                <a:solidFill>
                  <a:srgbClr val="FF0066"/>
                </a:solidFill>
                <a:effectLst/>
                <a:latin typeface="Times New Roman" pitchFamily="18" charset="0"/>
                <a:cs typeface="Times New Roman" pitchFamily="18" charset="0"/>
              </a:rPr>
              <a:t>Бағалау</a:t>
            </a:r>
            <a:r>
              <a:rPr lang="ru-RU" sz="3900" b="1" dirty="0" smtClean="0">
                <a:solidFill>
                  <a:srgbClr val="FF0066"/>
                </a:solidFill>
                <a:effectLst/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3900" b="1" i="1" dirty="0" err="1" smtClean="0">
                <a:solidFill>
                  <a:srgbClr val="FF0066"/>
                </a:solidFill>
                <a:effectLst/>
                <a:latin typeface="Times New Roman" pitchFamily="18" charset="0"/>
                <a:cs typeface="Times New Roman" pitchFamily="18" charset="0"/>
              </a:rPr>
              <a:t>одан</a:t>
            </a:r>
            <a:r>
              <a:rPr lang="ru-RU" sz="3900" b="1" i="1" dirty="0" smtClean="0">
                <a:solidFill>
                  <a:srgbClr val="FF0066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900" b="1" i="1" dirty="0" err="1" smtClean="0">
                <a:solidFill>
                  <a:srgbClr val="FF0066"/>
                </a:solidFill>
                <a:effectLst/>
                <a:latin typeface="Times New Roman" pitchFamily="18" charset="0"/>
                <a:cs typeface="Times New Roman" pitchFamily="18" charset="0"/>
              </a:rPr>
              <a:t>арғы</a:t>
            </a:r>
            <a:r>
              <a:rPr lang="ru-RU" sz="3900" b="1" i="1" dirty="0" smtClean="0">
                <a:solidFill>
                  <a:srgbClr val="FF0066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900" b="1" i="1" dirty="0" err="1" smtClean="0">
                <a:solidFill>
                  <a:srgbClr val="FF0066"/>
                </a:solidFill>
                <a:effectLst/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3900" b="1" i="1" dirty="0" smtClean="0">
                <a:solidFill>
                  <a:srgbClr val="FF0066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900" b="1" i="1" dirty="0" err="1" smtClean="0">
                <a:solidFill>
                  <a:srgbClr val="FF0066"/>
                </a:solidFill>
                <a:effectLst/>
                <a:latin typeface="Times New Roman" pitchFamily="18" charset="0"/>
                <a:cs typeface="Times New Roman" pitchFamily="18" charset="0"/>
              </a:rPr>
              <a:t>алу</a:t>
            </a:r>
            <a:r>
              <a:rPr lang="ru-RU" sz="3900" b="1" i="1" dirty="0" smtClean="0">
                <a:solidFill>
                  <a:srgbClr val="FF0066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900" b="1" i="1" dirty="0" err="1" smtClean="0">
                <a:solidFill>
                  <a:srgbClr val="FF0066"/>
                </a:solidFill>
                <a:effectLst/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sz="3900" b="1" i="1" dirty="0" smtClean="0">
                <a:solidFill>
                  <a:srgbClr val="FF0066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900" b="1" i="1" dirty="0" err="1" smtClean="0">
                <a:solidFill>
                  <a:srgbClr val="FF0066"/>
                </a:solidFill>
                <a:effectLst/>
                <a:latin typeface="Times New Roman" pitchFamily="18" charset="0"/>
                <a:cs typeface="Times New Roman" pitchFamily="18" charset="0"/>
              </a:rPr>
              <a:t>шешімді</a:t>
            </a:r>
            <a:r>
              <a:rPr lang="ru-RU" sz="3900" b="1" i="1" dirty="0" smtClean="0">
                <a:solidFill>
                  <a:srgbClr val="FF0066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900" b="1" i="1" dirty="0" err="1" smtClean="0">
                <a:solidFill>
                  <a:srgbClr val="FF0066"/>
                </a:solidFill>
                <a:effectLst/>
                <a:latin typeface="Times New Roman" pitchFamily="18" charset="0"/>
                <a:cs typeface="Times New Roman" pitchFamily="18" charset="0"/>
              </a:rPr>
              <a:t>қабылдау</a:t>
            </a:r>
            <a:r>
              <a:rPr lang="ru-RU" sz="3900" b="1" i="1" dirty="0" smtClean="0">
                <a:solidFill>
                  <a:srgbClr val="FF0066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900" b="1" i="1" dirty="0" err="1" smtClean="0">
                <a:solidFill>
                  <a:srgbClr val="FF0066"/>
                </a:solidFill>
                <a:effectLst/>
                <a:latin typeface="Times New Roman" pitchFamily="18" charset="0"/>
                <a:cs typeface="Times New Roman" pitchFamily="18" charset="0"/>
              </a:rPr>
              <a:t>мақсатымен</a:t>
            </a:r>
            <a:r>
              <a:rPr lang="ru-RU" sz="3900" b="1" i="1" dirty="0" smtClean="0">
                <a:solidFill>
                  <a:srgbClr val="FF0066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900" b="1" i="1" dirty="0" err="1" smtClean="0">
                <a:solidFill>
                  <a:srgbClr val="FF0066"/>
                </a:solidFill>
                <a:effectLst/>
                <a:latin typeface="Times New Roman" pitchFamily="18" charset="0"/>
                <a:cs typeface="Times New Roman" pitchFamily="18" charset="0"/>
              </a:rPr>
              <a:t>оқытудың</a:t>
            </a:r>
            <a:r>
              <a:rPr lang="ru-RU" sz="3900" b="1" i="1" dirty="0" smtClean="0">
                <a:solidFill>
                  <a:srgbClr val="FF0066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900" b="1" i="1" dirty="0" err="1" smtClean="0">
                <a:solidFill>
                  <a:srgbClr val="FF0066"/>
                </a:solidFill>
                <a:effectLst/>
                <a:latin typeface="Times New Roman" pitchFamily="18" charset="0"/>
                <a:cs typeface="Times New Roman" pitchFamily="18" charset="0"/>
              </a:rPr>
              <a:t>нәтижелерін</a:t>
            </a:r>
            <a:r>
              <a:rPr lang="ru-RU" sz="3900" b="1" i="1" dirty="0" smtClean="0">
                <a:solidFill>
                  <a:srgbClr val="FF0066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900" b="1" i="1" dirty="0" smtClean="0">
                <a:solidFill>
                  <a:srgbClr val="FF0066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3900" b="1" i="1" dirty="0" err="1" smtClean="0">
                <a:solidFill>
                  <a:srgbClr val="FF0066"/>
                </a:solidFill>
                <a:effectLst/>
                <a:latin typeface="Times New Roman" pitchFamily="18" charset="0"/>
                <a:cs typeface="Times New Roman" pitchFamily="18" charset="0"/>
              </a:rPr>
              <a:t>жүйелі</a:t>
            </a:r>
            <a:r>
              <a:rPr lang="ru-RU" sz="3900" b="1" i="1" dirty="0" smtClean="0">
                <a:solidFill>
                  <a:srgbClr val="FF0066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900" b="1" i="1" dirty="0" err="1" smtClean="0">
                <a:solidFill>
                  <a:srgbClr val="FF0066"/>
                </a:solidFill>
                <a:effectLst/>
                <a:latin typeface="Times New Roman" pitchFamily="18" charset="0"/>
                <a:cs typeface="Times New Roman" pitchFamily="18" charset="0"/>
              </a:rPr>
              <a:t>түрде</a:t>
            </a:r>
            <a:r>
              <a:rPr lang="ru-RU" sz="3900" b="1" i="1" dirty="0" smtClean="0">
                <a:solidFill>
                  <a:srgbClr val="FF0066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900" b="1" i="1" dirty="0" err="1" smtClean="0">
                <a:solidFill>
                  <a:srgbClr val="FF0066"/>
                </a:solidFill>
                <a:effectLst/>
                <a:latin typeface="Times New Roman" pitchFamily="18" charset="0"/>
                <a:cs typeface="Times New Roman" pitchFamily="18" charset="0"/>
              </a:rPr>
              <a:t>жиынтықтауға</a:t>
            </a:r>
            <a:r>
              <a:rPr lang="ru-RU" sz="3900" b="1" i="1" dirty="0" smtClean="0">
                <a:solidFill>
                  <a:srgbClr val="FF0066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900" b="1" i="1" dirty="0" err="1" smtClean="0">
                <a:solidFill>
                  <a:srgbClr val="FF0066"/>
                </a:solidFill>
                <a:effectLst/>
                <a:latin typeface="Times New Roman" pitchFamily="18" charset="0"/>
                <a:cs typeface="Times New Roman" pitchFamily="18" charset="0"/>
              </a:rPr>
              <a:t>бағытталған</a:t>
            </a:r>
            <a:r>
              <a:rPr lang="ru-RU" sz="3900" b="1" i="1" dirty="0" smtClean="0">
                <a:solidFill>
                  <a:srgbClr val="FF0066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900" b="1" i="1" dirty="0" err="1" smtClean="0">
                <a:solidFill>
                  <a:srgbClr val="FF0066"/>
                </a:solidFill>
                <a:effectLst/>
                <a:latin typeface="Times New Roman" pitchFamily="18" charset="0"/>
                <a:cs typeface="Times New Roman" pitchFamily="18" charset="0"/>
              </a:rPr>
              <a:t>қызметті</a:t>
            </a:r>
            <a:r>
              <a:rPr lang="ru-RU" sz="3900" b="1" i="1" dirty="0" smtClean="0">
                <a:solidFill>
                  <a:srgbClr val="FF0066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900" b="1" i="1" dirty="0" err="1" smtClean="0">
                <a:solidFill>
                  <a:srgbClr val="FF0066"/>
                </a:solidFill>
                <a:effectLst/>
                <a:latin typeface="Times New Roman" pitchFamily="18" charset="0"/>
                <a:cs typeface="Times New Roman" pitchFamily="18" charset="0"/>
              </a:rPr>
              <a:t>белгілеу</a:t>
            </a:r>
            <a:r>
              <a:rPr lang="ru-RU" sz="3900" b="1" i="1" dirty="0" smtClean="0">
                <a:solidFill>
                  <a:srgbClr val="FF0066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900" b="1" i="1" dirty="0" err="1" smtClean="0">
                <a:solidFill>
                  <a:srgbClr val="FF0066"/>
                </a:solidFill>
                <a:effectLst/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3900" b="1" i="1" dirty="0" smtClean="0">
                <a:solidFill>
                  <a:srgbClr val="FF0066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900" b="1" i="1" dirty="0" err="1" smtClean="0">
                <a:solidFill>
                  <a:srgbClr val="FF0066"/>
                </a:solidFill>
                <a:effectLst/>
                <a:latin typeface="Times New Roman" pitchFamily="18" charset="0"/>
                <a:cs typeface="Times New Roman" pitchFamily="18" charset="0"/>
              </a:rPr>
              <a:t>қолданылатын</a:t>
            </a:r>
            <a:r>
              <a:rPr lang="ru-RU" sz="3900" b="1" i="1" dirty="0" smtClean="0">
                <a:solidFill>
                  <a:srgbClr val="FF0066"/>
                </a:solidFill>
                <a:effectLst/>
                <a:latin typeface="Times New Roman" pitchFamily="18" charset="0"/>
                <a:cs typeface="Times New Roman" pitchFamily="18" charset="0"/>
              </a:rPr>
              <a:t> термин</a:t>
            </a:r>
            <a:r>
              <a:rPr lang="ru-RU" sz="2600" b="1" i="1" dirty="0" smtClean="0">
                <a:solidFill>
                  <a:srgbClr val="FF0066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1506" name="Нижний колонтитул 3"/>
          <p:cNvSpPr txBox="1">
            <a:spLocks noGrp="1"/>
          </p:cNvSpPr>
          <p:nvPr/>
        </p:nvSpPr>
        <p:spPr bwMode="gray">
          <a:xfrm>
            <a:off x="6934200" y="228600"/>
            <a:ext cx="1752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r>
              <a:rPr lang="en-US" sz="1000" b="1">
                <a:solidFill>
                  <a:schemeClr val="tx2"/>
                </a:solidFill>
              </a:rPr>
              <a:t>www.themegallery.com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Группа 5"/>
          <p:cNvGrpSpPr/>
          <p:nvPr/>
        </p:nvGrpSpPr>
        <p:grpSpPr>
          <a:xfrm>
            <a:off x="415994" y="2066104"/>
            <a:ext cx="4588054" cy="4675265"/>
            <a:chOff x="364863" y="2378993"/>
            <a:chExt cx="4025546" cy="4002336"/>
          </a:xfrm>
        </p:grpSpPr>
        <p:sp>
          <p:nvSpPr>
            <p:cNvPr id="22531" name="AutoShape 5"/>
            <p:cNvSpPr>
              <a:spLocks noChangeArrowheads="1"/>
            </p:cNvSpPr>
            <p:nvPr/>
          </p:nvSpPr>
          <p:spPr bwMode="auto">
            <a:xfrm>
              <a:off x="364863" y="2418981"/>
              <a:ext cx="3631073" cy="3962348"/>
            </a:xfrm>
            <a:prstGeom prst="roundRect">
              <a:avLst>
                <a:gd name="adj" fmla="val 16667"/>
              </a:avLst>
            </a:prstGeom>
            <a:solidFill>
              <a:schemeClr val="accent2"/>
            </a:solidFill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/>
              <a:r>
                <a:rPr lang="ru-RU" sz="2400" b="1" dirty="0" err="1">
                  <a:solidFill>
                    <a:srgbClr val="002060"/>
                  </a:solidFill>
                </a:rPr>
                <a:t>Оқытуды</a:t>
              </a:r>
              <a:r>
                <a:rPr lang="ru-RU" sz="2400" b="1" dirty="0">
                  <a:solidFill>
                    <a:srgbClr val="002060"/>
                  </a:solidFill>
                </a:rPr>
                <a:t>, </a:t>
              </a:r>
              <a:r>
                <a:rPr lang="ru-RU" sz="2400" b="1" dirty="0" err="1">
                  <a:solidFill>
                    <a:srgbClr val="002060"/>
                  </a:solidFill>
                </a:rPr>
                <a:t>әдістерді</a:t>
              </a:r>
              <a:r>
                <a:rPr lang="ru-RU" sz="2400" b="1" dirty="0">
                  <a:solidFill>
                    <a:srgbClr val="002060"/>
                  </a:solidFill>
                </a:rPr>
                <a:t> </a:t>
              </a:r>
              <a:endParaRPr lang="ru-RU" sz="2400" b="1" dirty="0" smtClean="0">
                <a:solidFill>
                  <a:srgbClr val="002060"/>
                </a:solidFill>
              </a:endParaRPr>
            </a:p>
            <a:p>
              <a:pPr algn="ctr"/>
              <a:r>
                <a:rPr lang="ru-RU" sz="2400" b="1" dirty="0" err="1" smtClean="0">
                  <a:solidFill>
                    <a:srgbClr val="002060"/>
                  </a:solidFill>
                </a:rPr>
                <a:t>және</a:t>
              </a:r>
              <a:r>
                <a:rPr lang="ru-RU" sz="2400" b="1" dirty="0" smtClean="0">
                  <a:solidFill>
                    <a:srgbClr val="002060"/>
                  </a:solidFill>
                </a:rPr>
                <a:t> </a:t>
              </a:r>
              <a:r>
                <a:rPr lang="ru-RU" sz="2400" b="1" dirty="0">
                  <a:solidFill>
                    <a:srgbClr val="002060"/>
                  </a:solidFill>
                </a:rPr>
                <a:t>осы </a:t>
              </a:r>
              <a:r>
                <a:rPr lang="ru-RU" sz="2400" b="1" dirty="0" err="1">
                  <a:solidFill>
                    <a:srgbClr val="002060"/>
                  </a:solidFill>
                </a:rPr>
                <a:t>мүмкіндіктерді</a:t>
              </a:r>
              <a:r>
                <a:rPr lang="ru-RU" sz="2400" b="1" dirty="0">
                  <a:solidFill>
                    <a:srgbClr val="002060"/>
                  </a:solidFill>
                </a:rPr>
                <a:t> </a:t>
              </a:r>
              <a:endParaRPr lang="ru-RU" sz="2400" b="1" dirty="0" smtClean="0">
                <a:solidFill>
                  <a:srgbClr val="002060"/>
                </a:solidFill>
              </a:endParaRPr>
            </a:p>
            <a:p>
              <a:pPr algn="ctr"/>
              <a:r>
                <a:rPr lang="ru-RU" sz="2400" b="1" dirty="0" err="1" smtClean="0">
                  <a:solidFill>
                    <a:srgbClr val="002060"/>
                  </a:solidFill>
                </a:rPr>
                <a:t>Іске</a:t>
              </a:r>
              <a:r>
                <a:rPr lang="ru-RU" sz="2400" b="1" dirty="0" smtClean="0">
                  <a:solidFill>
                    <a:srgbClr val="002060"/>
                  </a:solidFill>
                </a:rPr>
                <a:t>  </a:t>
              </a:r>
              <a:r>
                <a:rPr lang="ru-RU" sz="2400" b="1" dirty="0" err="1">
                  <a:solidFill>
                    <a:srgbClr val="002060"/>
                  </a:solidFill>
                </a:rPr>
                <a:t>асыру</a:t>
              </a:r>
              <a:r>
                <a:rPr lang="ru-RU" sz="2400" b="1" dirty="0">
                  <a:solidFill>
                    <a:srgbClr val="002060"/>
                  </a:solidFill>
                </a:rPr>
                <a:t> </a:t>
              </a:r>
              <a:r>
                <a:rPr lang="ru-RU" sz="2400" b="1" dirty="0" err="1">
                  <a:solidFill>
                    <a:srgbClr val="002060"/>
                  </a:solidFill>
                </a:rPr>
                <a:t>түрлерін</a:t>
              </a:r>
              <a:r>
                <a:rPr lang="ru-RU" sz="2400" b="1" dirty="0">
                  <a:solidFill>
                    <a:srgbClr val="002060"/>
                  </a:solidFill>
                </a:rPr>
                <a:t> </a:t>
              </a:r>
              <a:endParaRPr lang="ru-RU" sz="2400" b="1" dirty="0" smtClean="0">
                <a:solidFill>
                  <a:srgbClr val="002060"/>
                </a:solidFill>
              </a:endParaRPr>
            </a:p>
            <a:p>
              <a:pPr algn="ctr"/>
              <a:r>
                <a:rPr lang="ru-RU" sz="2400" b="1" dirty="0" err="1" smtClean="0">
                  <a:solidFill>
                    <a:srgbClr val="002060"/>
                  </a:solidFill>
                </a:rPr>
                <a:t>жа</a:t>
              </a:r>
              <a:r>
                <a:rPr lang="kk-KZ" sz="2400" b="1" dirty="0">
                  <a:solidFill>
                    <a:srgbClr val="002060"/>
                  </a:solidFill>
                </a:rPr>
                <a:t>қ</a:t>
              </a:r>
              <a:r>
                <a:rPr lang="ru-RU" sz="2400" b="1" dirty="0" err="1" smtClean="0">
                  <a:solidFill>
                    <a:srgbClr val="002060"/>
                  </a:solidFill>
                </a:rPr>
                <a:t>сарту</a:t>
              </a:r>
              <a:r>
                <a:rPr lang="ru-RU" sz="2400" b="1" dirty="0" smtClean="0">
                  <a:solidFill>
                    <a:srgbClr val="002060"/>
                  </a:solidFill>
                </a:rPr>
                <a:t> </a:t>
              </a:r>
              <a:r>
                <a:rPr lang="ru-RU" sz="2400" b="1" dirty="0" err="1">
                  <a:solidFill>
                    <a:srgbClr val="002060"/>
                  </a:solidFill>
                </a:rPr>
                <a:t>мүмкіндіктерін</a:t>
              </a:r>
              <a:endParaRPr lang="ru-RU" sz="2400" b="1" dirty="0">
                <a:solidFill>
                  <a:srgbClr val="002060"/>
                </a:solidFill>
              </a:endParaRPr>
            </a:p>
            <a:p>
              <a:pPr algn="ctr"/>
              <a:r>
                <a:rPr lang="ru-RU" sz="2400" b="1" dirty="0" err="1" smtClean="0">
                  <a:solidFill>
                    <a:srgbClr val="002060"/>
                  </a:solidFill>
                </a:rPr>
                <a:t>анықтауын</a:t>
              </a:r>
              <a:r>
                <a:rPr lang="ru-RU" sz="2400" b="1" dirty="0" smtClean="0">
                  <a:solidFill>
                    <a:srgbClr val="002060"/>
                  </a:solidFill>
                </a:rPr>
                <a:t> </a:t>
              </a:r>
              <a:r>
                <a:rPr lang="ru-RU" sz="2400" b="1" dirty="0" err="1" smtClean="0">
                  <a:solidFill>
                    <a:srgbClr val="002060"/>
                  </a:solidFill>
                </a:rPr>
                <a:t>бағалау</a:t>
              </a:r>
              <a:endParaRPr lang="ru-RU" sz="2400" b="1" dirty="0" smtClean="0">
                <a:solidFill>
                  <a:srgbClr val="002060"/>
                </a:solidFill>
              </a:endParaRPr>
            </a:p>
            <a:p>
              <a:pPr algn="ctr"/>
              <a:r>
                <a:rPr lang="ru-RU" sz="2400" b="1" dirty="0" smtClean="0">
                  <a:solidFill>
                    <a:srgbClr val="002060"/>
                  </a:solidFill>
                </a:rPr>
                <a:t> </a:t>
              </a:r>
              <a:r>
                <a:rPr lang="ru-RU" sz="2400" u="sng" dirty="0" err="1" smtClean="0">
                  <a:solidFill>
                    <a:srgbClr val="FF0066"/>
                  </a:solidFill>
                </a:rPr>
                <a:t>қалыптастырушы</a:t>
              </a:r>
              <a:r>
                <a:rPr lang="ru-RU" sz="2400" u="sng" dirty="0" smtClean="0">
                  <a:solidFill>
                    <a:srgbClr val="FF0066"/>
                  </a:solidFill>
                </a:rPr>
                <a:t> </a:t>
              </a:r>
            </a:p>
            <a:p>
              <a:pPr algn="ctr"/>
              <a:r>
                <a:rPr lang="ru-RU" sz="2400" b="1" dirty="0" smtClean="0">
                  <a:solidFill>
                    <a:srgbClr val="FF0000"/>
                  </a:solidFill>
                </a:rPr>
                <a:t>(</a:t>
              </a:r>
              <a:r>
                <a:rPr lang="ru-RU" sz="2400" b="1" dirty="0" err="1" smtClean="0">
                  <a:solidFill>
                    <a:srgbClr val="FF0000"/>
                  </a:solidFill>
                </a:rPr>
                <a:t>формативті</a:t>
              </a:r>
              <a:r>
                <a:rPr lang="ru-RU" sz="2400" b="1" dirty="0" smtClean="0">
                  <a:solidFill>
                    <a:srgbClr val="FF0000"/>
                  </a:solidFill>
                </a:rPr>
                <a:t>) </a:t>
              </a:r>
              <a:r>
                <a:rPr lang="ru-RU" sz="2400" b="1" dirty="0" err="1">
                  <a:solidFill>
                    <a:srgbClr val="002060"/>
                  </a:solidFill>
                </a:rPr>
                <a:t>немесе</a:t>
              </a:r>
              <a:r>
                <a:rPr lang="ru-RU" sz="2400" b="1" dirty="0">
                  <a:solidFill>
                    <a:srgbClr val="002060"/>
                  </a:solidFill>
                </a:rPr>
                <a:t> </a:t>
              </a:r>
              <a:endParaRPr lang="ru-RU" sz="2400" b="1" dirty="0" smtClean="0">
                <a:solidFill>
                  <a:srgbClr val="002060"/>
                </a:solidFill>
              </a:endParaRPr>
            </a:p>
            <a:p>
              <a:pPr algn="ctr"/>
              <a:r>
                <a:rPr lang="ru-RU" sz="2400" b="1" dirty="0" err="1" smtClean="0">
                  <a:solidFill>
                    <a:srgbClr val="002060"/>
                  </a:solidFill>
                </a:rPr>
                <a:t>Оқыту</a:t>
              </a:r>
              <a:r>
                <a:rPr lang="ru-RU" sz="2400" b="1" dirty="0" smtClean="0">
                  <a:solidFill>
                    <a:srgbClr val="002060"/>
                  </a:solidFill>
                </a:rPr>
                <a:t> </a:t>
              </a:r>
              <a:r>
                <a:rPr lang="ru-RU" sz="2400" b="1" dirty="0" err="1">
                  <a:solidFill>
                    <a:srgbClr val="002060"/>
                  </a:solidFill>
                </a:rPr>
                <a:t>үшін</a:t>
              </a:r>
              <a:r>
                <a:rPr lang="ru-RU" sz="2400" b="1" dirty="0">
                  <a:solidFill>
                    <a:srgbClr val="002060"/>
                  </a:solidFill>
                </a:rPr>
                <a:t> </a:t>
              </a:r>
              <a:r>
                <a:rPr lang="ru-RU" sz="2400" b="1" dirty="0" err="1">
                  <a:solidFill>
                    <a:srgbClr val="002060"/>
                  </a:solidFill>
                </a:rPr>
                <a:t>Бағалау</a:t>
              </a:r>
              <a:r>
                <a:rPr lang="ru-RU" sz="2400" b="1" dirty="0">
                  <a:solidFill>
                    <a:srgbClr val="002060"/>
                  </a:solidFill>
                </a:rPr>
                <a:t> </a:t>
              </a:r>
              <a:endParaRPr lang="ru-RU" sz="2400" b="1" dirty="0" smtClean="0">
                <a:solidFill>
                  <a:srgbClr val="002060"/>
                </a:solidFill>
              </a:endParaRPr>
            </a:p>
            <a:p>
              <a:pPr algn="ctr"/>
              <a:r>
                <a:rPr lang="ru-RU" sz="2400" b="1" dirty="0" smtClean="0">
                  <a:solidFill>
                    <a:srgbClr val="002060"/>
                  </a:solidFill>
                </a:rPr>
                <a:t>(</a:t>
              </a:r>
              <a:r>
                <a:rPr lang="ru-RU" sz="2400" b="1" dirty="0" err="1">
                  <a:solidFill>
                    <a:srgbClr val="002060"/>
                  </a:solidFill>
                </a:rPr>
                <a:t>ОүБ</a:t>
              </a:r>
              <a:r>
                <a:rPr lang="ru-RU" sz="2400" b="1" dirty="0">
                  <a:solidFill>
                    <a:srgbClr val="002060"/>
                  </a:solidFill>
                </a:rPr>
                <a:t>) </a:t>
              </a:r>
              <a:r>
                <a:rPr lang="ru-RU" sz="2400" b="1" dirty="0" err="1">
                  <a:solidFill>
                    <a:srgbClr val="002060"/>
                  </a:solidFill>
                </a:rPr>
                <a:t>болып</a:t>
              </a:r>
              <a:r>
                <a:rPr lang="ru-RU" sz="2400" b="1" dirty="0">
                  <a:solidFill>
                    <a:srgbClr val="002060"/>
                  </a:solidFill>
                </a:rPr>
                <a:t> </a:t>
              </a:r>
              <a:r>
                <a:rPr lang="ru-RU" sz="2400" b="1" dirty="0" err="1">
                  <a:solidFill>
                    <a:srgbClr val="002060"/>
                  </a:solidFill>
                </a:rPr>
                <a:t>табылады</a:t>
              </a:r>
              <a:r>
                <a:rPr lang="ru-RU" sz="2400" b="1" dirty="0">
                  <a:solidFill>
                    <a:srgbClr val="002060"/>
                  </a:solidFill>
                </a:rPr>
                <a:t>.</a:t>
              </a:r>
              <a:endParaRPr lang="en-US" sz="2400" b="1" dirty="0">
                <a:solidFill>
                  <a:srgbClr val="002060"/>
                </a:solidFill>
              </a:endParaRPr>
            </a:p>
            <a:p>
              <a:pPr algn="ctr" eaLnBrk="0" hangingPunct="0"/>
              <a:endParaRPr lang="ru-RU" sz="2000" b="1" dirty="0">
                <a:solidFill>
                  <a:srgbClr val="002060"/>
                </a:solidFill>
                <a:latin typeface="Verdana" pitchFamily="34" charset="0"/>
              </a:endParaRPr>
            </a:p>
          </p:txBody>
        </p:sp>
        <p:sp>
          <p:nvSpPr>
            <p:cNvPr id="43016" name="Freeform 8"/>
            <p:cNvSpPr>
              <a:spLocks/>
            </p:cNvSpPr>
            <p:nvPr/>
          </p:nvSpPr>
          <p:spPr bwMode="gray">
            <a:xfrm>
              <a:off x="3838646" y="2378993"/>
              <a:ext cx="551763" cy="620712"/>
            </a:xfrm>
            <a:custGeom>
              <a:avLst/>
              <a:gdLst/>
              <a:ahLst/>
              <a:cxnLst>
                <a:cxn ang="0">
                  <a:pos x="580" y="0"/>
                </a:cxn>
                <a:cxn ang="0">
                  <a:pos x="578" y="90"/>
                </a:cxn>
                <a:cxn ang="0">
                  <a:pos x="568" y="174"/>
                </a:cxn>
                <a:cxn ang="0">
                  <a:pos x="552" y="252"/>
                </a:cxn>
                <a:cxn ang="0">
                  <a:pos x="526" y="324"/>
                </a:cxn>
                <a:cxn ang="0">
                  <a:pos x="494" y="390"/>
                </a:cxn>
                <a:cxn ang="0">
                  <a:pos x="452" y="450"/>
                </a:cxn>
                <a:cxn ang="0">
                  <a:pos x="402" y="508"/>
                </a:cxn>
                <a:cxn ang="0">
                  <a:pos x="342" y="560"/>
                </a:cxn>
                <a:cxn ang="0">
                  <a:pos x="270" y="610"/>
                </a:cxn>
                <a:cxn ang="0">
                  <a:pos x="188" y="656"/>
                </a:cxn>
                <a:cxn ang="0">
                  <a:pos x="188" y="798"/>
                </a:cxn>
                <a:cxn ang="0">
                  <a:pos x="0" y="514"/>
                </a:cxn>
                <a:cxn ang="0">
                  <a:pos x="188" y="230"/>
                </a:cxn>
                <a:cxn ang="0">
                  <a:pos x="188" y="372"/>
                </a:cxn>
                <a:cxn ang="0">
                  <a:pos x="224" y="368"/>
                </a:cxn>
                <a:cxn ang="0">
                  <a:pos x="264" y="356"/>
                </a:cxn>
                <a:cxn ang="0">
                  <a:pos x="306" y="336"/>
                </a:cxn>
                <a:cxn ang="0">
                  <a:pos x="348" y="310"/>
                </a:cxn>
                <a:cxn ang="0">
                  <a:pos x="392" y="280"/>
                </a:cxn>
                <a:cxn ang="0">
                  <a:pos x="432" y="246"/>
                </a:cxn>
                <a:cxn ang="0">
                  <a:pos x="472" y="208"/>
                </a:cxn>
                <a:cxn ang="0">
                  <a:pos x="506" y="166"/>
                </a:cxn>
                <a:cxn ang="0">
                  <a:pos x="536" y="124"/>
                </a:cxn>
                <a:cxn ang="0">
                  <a:pos x="558" y="82"/>
                </a:cxn>
                <a:cxn ang="0">
                  <a:pos x="574" y="40"/>
                </a:cxn>
                <a:cxn ang="0">
                  <a:pos x="578" y="0"/>
                </a:cxn>
                <a:cxn ang="0">
                  <a:pos x="580" y="0"/>
                </a:cxn>
              </a:cxnLst>
              <a:rect l="0" t="0" r="r" b="b"/>
              <a:pathLst>
                <a:path w="580" h="798">
                  <a:moveTo>
                    <a:pt x="580" y="0"/>
                  </a:moveTo>
                  <a:lnTo>
                    <a:pt x="578" y="90"/>
                  </a:lnTo>
                  <a:lnTo>
                    <a:pt x="568" y="174"/>
                  </a:lnTo>
                  <a:lnTo>
                    <a:pt x="552" y="252"/>
                  </a:lnTo>
                  <a:lnTo>
                    <a:pt x="526" y="324"/>
                  </a:lnTo>
                  <a:lnTo>
                    <a:pt x="494" y="390"/>
                  </a:lnTo>
                  <a:lnTo>
                    <a:pt x="452" y="450"/>
                  </a:lnTo>
                  <a:lnTo>
                    <a:pt x="402" y="508"/>
                  </a:lnTo>
                  <a:lnTo>
                    <a:pt x="342" y="560"/>
                  </a:lnTo>
                  <a:lnTo>
                    <a:pt x="270" y="610"/>
                  </a:lnTo>
                  <a:lnTo>
                    <a:pt x="188" y="656"/>
                  </a:lnTo>
                  <a:lnTo>
                    <a:pt x="188" y="798"/>
                  </a:lnTo>
                  <a:lnTo>
                    <a:pt x="0" y="514"/>
                  </a:lnTo>
                  <a:lnTo>
                    <a:pt x="188" y="230"/>
                  </a:lnTo>
                  <a:lnTo>
                    <a:pt x="188" y="372"/>
                  </a:lnTo>
                  <a:lnTo>
                    <a:pt x="224" y="368"/>
                  </a:lnTo>
                  <a:lnTo>
                    <a:pt x="264" y="356"/>
                  </a:lnTo>
                  <a:lnTo>
                    <a:pt x="306" y="336"/>
                  </a:lnTo>
                  <a:lnTo>
                    <a:pt x="348" y="310"/>
                  </a:lnTo>
                  <a:lnTo>
                    <a:pt x="392" y="280"/>
                  </a:lnTo>
                  <a:lnTo>
                    <a:pt x="432" y="246"/>
                  </a:lnTo>
                  <a:lnTo>
                    <a:pt x="472" y="208"/>
                  </a:lnTo>
                  <a:lnTo>
                    <a:pt x="506" y="166"/>
                  </a:lnTo>
                  <a:lnTo>
                    <a:pt x="536" y="124"/>
                  </a:lnTo>
                  <a:lnTo>
                    <a:pt x="558" y="82"/>
                  </a:lnTo>
                  <a:lnTo>
                    <a:pt x="574" y="40"/>
                  </a:lnTo>
                  <a:lnTo>
                    <a:pt x="578" y="0"/>
                  </a:lnTo>
                  <a:lnTo>
                    <a:pt x="58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accent2"/>
                </a:gs>
                <a:gs pos="100000">
                  <a:schemeClr val="accent2">
                    <a:gamma/>
                    <a:tint val="63529"/>
                    <a:invGamma/>
                  </a:schemeClr>
                </a:gs>
              </a:gsLst>
              <a:lin ang="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</p:grpSp>
      <p:sp>
        <p:nvSpPr>
          <p:cNvPr id="22534" name="AutoShape 9"/>
          <p:cNvSpPr>
            <a:spLocks noChangeAspect="1" noChangeArrowheads="1" noTextEdit="1"/>
          </p:cNvSpPr>
          <p:nvPr/>
        </p:nvSpPr>
        <p:spPr bwMode="gray">
          <a:xfrm flipH="1">
            <a:off x="4868863" y="2964781"/>
            <a:ext cx="909637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7" name="Группа 6"/>
          <p:cNvGrpSpPr/>
          <p:nvPr/>
        </p:nvGrpSpPr>
        <p:grpSpPr>
          <a:xfrm>
            <a:off x="4503702" y="2066105"/>
            <a:ext cx="4604802" cy="4387231"/>
            <a:chOff x="4503702" y="2276873"/>
            <a:chExt cx="4388779" cy="4104455"/>
          </a:xfrm>
        </p:grpSpPr>
        <p:sp>
          <p:nvSpPr>
            <p:cNvPr id="22530" name="AutoShape 3"/>
            <p:cNvSpPr>
              <a:spLocks noChangeArrowheads="1"/>
            </p:cNvSpPr>
            <p:nvPr/>
          </p:nvSpPr>
          <p:spPr bwMode="auto">
            <a:xfrm>
              <a:off x="4552072" y="2320572"/>
              <a:ext cx="4340409" cy="4060756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>
              <a:headEnd/>
              <a:tailEnd/>
            </a:ln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/>
              <a:endParaRPr lang="ru-RU" sz="2000" b="1" dirty="0">
                <a:solidFill>
                  <a:srgbClr val="002060"/>
                </a:solidFill>
              </a:endParaRPr>
            </a:p>
            <a:p>
              <a:pPr algn="ctr"/>
              <a:r>
                <a:rPr lang="ru-RU" sz="2400" b="1" dirty="0" err="1">
                  <a:solidFill>
                    <a:srgbClr val="002060"/>
                  </a:solidFill>
                </a:rPr>
                <a:t>Егер</a:t>
              </a:r>
              <a:r>
                <a:rPr lang="ru-RU" sz="2400" b="1" dirty="0">
                  <a:solidFill>
                    <a:srgbClr val="002060"/>
                  </a:solidFill>
                </a:rPr>
                <a:t> </a:t>
              </a:r>
              <a:r>
                <a:rPr lang="ru-RU" sz="2400" b="1" dirty="0" err="1">
                  <a:solidFill>
                    <a:srgbClr val="002060"/>
                  </a:solidFill>
                </a:rPr>
                <a:t>бағалау</a:t>
              </a:r>
              <a:r>
                <a:rPr lang="ru-RU" sz="2400" b="1" dirty="0">
                  <a:solidFill>
                    <a:srgbClr val="002060"/>
                  </a:solidFill>
                </a:rPr>
                <a:t> </a:t>
              </a:r>
              <a:r>
                <a:rPr lang="ru-RU" sz="2400" b="1" dirty="0" err="1">
                  <a:solidFill>
                    <a:srgbClr val="002060"/>
                  </a:solidFill>
                </a:rPr>
                <a:t>мақсаты</a:t>
              </a:r>
              <a:r>
                <a:rPr lang="ru-RU" sz="2400" b="1" dirty="0">
                  <a:solidFill>
                    <a:srgbClr val="002060"/>
                  </a:solidFill>
                </a:rPr>
                <a:t> </a:t>
              </a:r>
              <a:endParaRPr lang="ru-RU" sz="2400" b="1" dirty="0" smtClean="0">
                <a:solidFill>
                  <a:srgbClr val="002060"/>
                </a:solidFill>
              </a:endParaRPr>
            </a:p>
            <a:p>
              <a:pPr algn="ctr"/>
              <a:r>
                <a:rPr lang="ru-RU" sz="2400" b="1" dirty="0" smtClean="0">
                  <a:solidFill>
                    <a:srgbClr val="002060"/>
                  </a:solidFill>
                </a:rPr>
                <a:t>      </a:t>
              </a:r>
              <a:r>
                <a:rPr lang="ru-RU" sz="2400" b="1" dirty="0" err="1" smtClean="0">
                  <a:solidFill>
                    <a:srgbClr val="002060"/>
                  </a:solidFill>
                </a:rPr>
                <a:t>жіктеу</a:t>
              </a:r>
              <a:r>
                <a:rPr lang="ru-RU" sz="2400" b="1" dirty="0">
                  <a:solidFill>
                    <a:srgbClr val="002060"/>
                  </a:solidFill>
                </a:rPr>
                <a:t>, </a:t>
              </a:r>
              <a:r>
                <a:rPr lang="ru-RU" sz="2400" b="1" dirty="0" err="1">
                  <a:solidFill>
                    <a:srgbClr val="002060"/>
                  </a:solidFill>
                </a:rPr>
                <a:t>сертификациялау</a:t>
              </a:r>
              <a:r>
                <a:rPr lang="ru-RU" sz="2400" b="1" dirty="0">
                  <a:solidFill>
                    <a:srgbClr val="002060"/>
                  </a:solidFill>
                </a:rPr>
                <a:t> </a:t>
              </a:r>
              <a:endParaRPr lang="ru-RU" sz="2400" b="1" dirty="0" smtClean="0">
                <a:solidFill>
                  <a:srgbClr val="002060"/>
                </a:solidFill>
              </a:endParaRPr>
            </a:p>
            <a:p>
              <a:pPr algn="ctr"/>
              <a:r>
                <a:rPr lang="ru-RU" sz="2400" b="1" dirty="0" err="1" smtClean="0">
                  <a:solidFill>
                    <a:srgbClr val="002060"/>
                  </a:solidFill>
                </a:rPr>
                <a:t>немесе</a:t>
              </a:r>
              <a:r>
                <a:rPr lang="ru-RU" sz="2400" b="1" dirty="0" smtClean="0">
                  <a:solidFill>
                    <a:srgbClr val="002060"/>
                  </a:solidFill>
                </a:rPr>
                <a:t> </a:t>
              </a:r>
              <a:r>
                <a:rPr lang="ru-RU" sz="2400" b="1" dirty="0" err="1">
                  <a:solidFill>
                    <a:srgbClr val="002060"/>
                  </a:solidFill>
                </a:rPr>
                <a:t>оқытуды</a:t>
              </a:r>
              <a:r>
                <a:rPr lang="ru-RU" sz="2400" b="1" dirty="0">
                  <a:solidFill>
                    <a:srgbClr val="002060"/>
                  </a:solidFill>
                </a:rPr>
                <a:t> </a:t>
              </a:r>
              <a:r>
                <a:rPr lang="ru-RU" sz="2400" b="1" dirty="0" err="1" smtClean="0">
                  <a:solidFill>
                    <a:srgbClr val="002060"/>
                  </a:solidFill>
                </a:rPr>
                <a:t>жылжыту</a:t>
              </a:r>
              <a:endParaRPr lang="ru-RU" sz="2400" b="1" dirty="0" smtClean="0">
                <a:solidFill>
                  <a:srgbClr val="002060"/>
                </a:solidFill>
              </a:endParaRPr>
            </a:p>
            <a:p>
              <a:pPr algn="ctr"/>
              <a:r>
                <a:rPr lang="ru-RU" sz="2400" b="1" dirty="0" smtClean="0">
                  <a:solidFill>
                    <a:srgbClr val="002060"/>
                  </a:solidFill>
                </a:rPr>
                <a:t> </a:t>
              </a:r>
              <a:r>
                <a:rPr lang="ru-RU" sz="2400" b="1" dirty="0" err="1">
                  <a:solidFill>
                    <a:srgbClr val="002060"/>
                  </a:solidFill>
                </a:rPr>
                <a:t>үшін</a:t>
              </a:r>
              <a:r>
                <a:rPr lang="ru-RU" sz="2400" b="1" dirty="0">
                  <a:solidFill>
                    <a:srgbClr val="002060"/>
                  </a:solidFill>
                </a:rPr>
                <a:t> </a:t>
              </a:r>
              <a:r>
                <a:rPr lang="ru-RU" sz="2400" b="1" dirty="0" err="1" smtClean="0">
                  <a:solidFill>
                    <a:srgbClr val="002060"/>
                  </a:solidFill>
                </a:rPr>
                <a:t>оқыту</a:t>
              </a:r>
              <a:r>
                <a:rPr lang="ru-RU" sz="2400" b="1" dirty="0" smtClean="0">
                  <a:solidFill>
                    <a:srgbClr val="002060"/>
                  </a:solidFill>
                </a:rPr>
                <a:t> </a:t>
              </a:r>
            </a:p>
            <a:p>
              <a:pPr algn="ctr"/>
              <a:r>
                <a:rPr lang="ru-RU" sz="2400" b="1" dirty="0" err="1" smtClean="0">
                  <a:solidFill>
                    <a:srgbClr val="002060"/>
                  </a:solidFill>
                </a:rPr>
                <a:t>қорытынды</a:t>
              </a:r>
              <a:r>
                <a:rPr lang="ru-RU" sz="2400" b="1" dirty="0" smtClean="0">
                  <a:solidFill>
                    <a:srgbClr val="002060"/>
                  </a:solidFill>
                </a:rPr>
                <a:t>-сын </a:t>
              </a:r>
              <a:r>
                <a:rPr lang="ru-RU" sz="2400" b="1" dirty="0" err="1" smtClean="0">
                  <a:solidFill>
                    <a:srgbClr val="002060"/>
                  </a:solidFill>
                </a:rPr>
                <a:t>шығару</a:t>
              </a:r>
              <a:r>
                <a:rPr lang="ru-RU" sz="2400" b="1" dirty="0" smtClean="0">
                  <a:solidFill>
                    <a:srgbClr val="002060"/>
                  </a:solidFill>
                </a:rPr>
                <a:t> </a:t>
              </a:r>
            </a:p>
            <a:p>
              <a:pPr algn="ctr"/>
              <a:r>
                <a:rPr lang="ru-RU" sz="2400" b="1" dirty="0" err="1" smtClean="0">
                  <a:solidFill>
                    <a:srgbClr val="002060"/>
                  </a:solidFill>
                </a:rPr>
                <a:t>болса</a:t>
              </a:r>
              <a:r>
                <a:rPr lang="ru-RU" sz="2400" b="1" dirty="0">
                  <a:solidFill>
                    <a:srgbClr val="002060"/>
                  </a:solidFill>
                </a:rPr>
                <a:t>, </a:t>
              </a:r>
              <a:r>
                <a:rPr lang="ru-RU" sz="2400" b="1" dirty="0" err="1">
                  <a:solidFill>
                    <a:srgbClr val="002060"/>
                  </a:solidFill>
                </a:rPr>
                <a:t>онда</a:t>
              </a:r>
              <a:r>
                <a:rPr lang="ru-RU" sz="2400" b="1" dirty="0">
                  <a:solidFill>
                    <a:srgbClr val="002060"/>
                  </a:solidFill>
                </a:rPr>
                <a:t> </a:t>
              </a:r>
              <a:r>
                <a:rPr lang="ru-RU" sz="2400" b="1" dirty="0" err="1">
                  <a:solidFill>
                    <a:srgbClr val="002060"/>
                  </a:solidFill>
                </a:rPr>
                <a:t>өзінің</a:t>
              </a:r>
              <a:r>
                <a:rPr lang="ru-RU" sz="2400" b="1" dirty="0">
                  <a:solidFill>
                    <a:srgbClr val="002060"/>
                  </a:solidFill>
                </a:rPr>
                <a:t> </a:t>
              </a:r>
              <a:endParaRPr lang="ru-RU" sz="2400" b="1" dirty="0" smtClean="0">
                <a:solidFill>
                  <a:srgbClr val="002060"/>
                </a:solidFill>
              </a:endParaRPr>
            </a:p>
            <a:p>
              <a:pPr algn="ctr"/>
              <a:r>
                <a:rPr lang="ru-RU" sz="2400" b="1" dirty="0" err="1" smtClean="0">
                  <a:solidFill>
                    <a:srgbClr val="002060"/>
                  </a:solidFill>
                </a:rPr>
                <a:t>функциясы</a:t>
              </a:r>
              <a:r>
                <a:rPr lang="ru-RU" sz="2400" b="1" dirty="0" smtClean="0">
                  <a:solidFill>
                    <a:srgbClr val="002060"/>
                  </a:solidFill>
                </a:rPr>
                <a:t> </a:t>
              </a:r>
              <a:r>
                <a:rPr lang="ru-RU" sz="2400" b="1" dirty="0" err="1">
                  <a:solidFill>
                    <a:srgbClr val="002060"/>
                  </a:solidFill>
                </a:rPr>
                <a:t>бойынша</a:t>
              </a:r>
              <a:r>
                <a:rPr lang="ru-RU" sz="2400" b="1" dirty="0">
                  <a:solidFill>
                    <a:srgbClr val="002060"/>
                  </a:solidFill>
                </a:rPr>
                <a:t> </a:t>
              </a:r>
              <a:endParaRPr lang="ru-RU" sz="2400" b="1" dirty="0" smtClean="0">
                <a:solidFill>
                  <a:srgbClr val="002060"/>
                </a:solidFill>
              </a:endParaRPr>
            </a:p>
            <a:p>
              <a:pPr algn="ctr"/>
              <a:r>
                <a:rPr lang="ru-RU" sz="2400" b="1" dirty="0" err="1" smtClean="0">
                  <a:solidFill>
                    <a:srgbClr val="002060"/>
                  </a:solidFill>
                </a:rPr>
                <a:t>бағалау</a:t>
              </a:r>
              <a:r>
                <a:rPr lang="ru-RU" sz="2400" b="1" dirty="0" smtClean="0">
                  <a:solidFill>
                    <a:srgbClr val="002060"/>
                  </a:solidFill>
                </a:rPr>
                <a:t> </a:t>
              </a:r>
              <a:r>
                <a:rPr lang="ru-RU" sz="2400" b="1" u="sng" dirty="0" err="1" smtClean="0">
                  <a:solidFill>
                    <a:srgbClr val="FF0066"/>
                  </a:solidFill>
                </a:rPr>
                <a:t>жиынтық</a:t>
              </a:r>
              <a:r>
                <a:rPr lang="ru-RU" sz="2400" b="1" u="sng" dirty="0" smtClean="0">
                  <a:solidFill>
                    <a:srgbClr val="002060"/>
                  </a:solidFill>
                </a:rPr>
                <a:t> </a:t>
              </a:r>
              <a:r>
                <a:rPr lang="ru-RU" sz="2400" b="1" u="sng" dirty="0" smtClean="0">
                  <a:solidFill>
                    <a:srgbClr val="FF0066"/>
                  </a:solidFill>
                </a:rPr>
                <a:t>(</a:t>
              </a:r>
              <a:r>
                <a:rPr lang="ru-RU" sz="2400" b="1" u="sng" dirty="0" err="1" smtClean="0">
                  <a:solidFill>
                    <a:srgbClr val="FF0066"/>
                  </a:solidFill>
                </a:rPr>
                <a:t>суммативті</a:t>
              </a:r>
              <a:r>
                <a:rPr lang="ru-RU" sz="2400" b="1" u="sng" dirty="0" smtClean="0">
                  <a:solidFill>
                    <a:srgbClr val="FF0066"/>
                  </a:solidFill>
                </a:rPr>
                <a:t>) </a:t>
              </a:r>
            </a:p>
            <a:p>
              <a:pPr algn="ctr"/>
              <a:r>
                <a:rPr lang="ru-RU" sz="2400" b="1" dirty="0" err="1" smtClean="0">
                  <a:solidFill>
                    <a:srgbClr val="002060"/>
                  </a:solidFill>
                </a:rPr>
                <a:t>болып</a:t>
              </a:r>
              <a:r>
                <a:rPr lang="ru-RU" sz="2400" b="1" dirty="0" smtClean="0">
                  <a:solidFill>
                    <a:srgbClr val="002060"/>
                  </a:solidFill>
                </a:rPr>
                <a:t> </a:t>
              </a:r>
              <a:r>
                <a:rPr lang="ru-RU" sz="2400" b="1" dirty="0" err="1">
                  <a:solidFill>
                    <a:srgbClr val="002060"/>
                  </a:solidFill>
                </a:rPr>
                <a:t>табылады</a:t>
              </a:r>
              <a:r>
                <a:rPr lang="ru-RU" sz="2400" b="1" dirty="0">
                  <a:solidFill>
                    <a:srgbClr val="002060"/>
                  </a:solidFill>
                </a:rPr>
                <a:t> </a:t>
              </a:r>
              <a:r>
                <a:rPr lang="ru-RU" sz="2400" b="1" dirty="0" err="1">
                  <a:solidFill>
                    <a:srgbClr val="002060"/>
                  </a:solidFill>
                </a:rPr>
                <a:t>және</a:t>
              </a:r>
              <a:r>
                <a:rPr lang="ru-RU" sz="2400" b="1" dirty="0">
                  <a:solidFill>
                    <a:srgbClr val="002060"/>
                  </a:solidFill>
                </a:rPr>
                <a:t> </a:t>
              </a:r>
            </a:p>
            <a:p>
              <a:pPr algn="ctr"/>
              <a:r>
                <a:rPr lang="ru-RU" sz="2400" b="1" dirty="0" smtClean="0">
                  <a:solidFill>
                    <a:srgbClr val="002060"/>
                  </a:solidFill>
                </a:rPr>
                <a:t>оны </a:t>
              </a:r>
              <a:r>
                <a:rPr lang="ru-RU" sz="2400" b="1" dirty="0" err="1">
                  <a:solidFill>
                    <a:srgbClr val="002060"/>
                  </a:solidFill>
                </a:rPr>
                <a:t>оқытуды</a:t>
              </a:r>
              <a:r>
                <a:rPr lang="ru-RU" sz="2400" b="1" dirty="0">
                  <a:solidFill>
                    <a:srgbClr val="002060"/>
                  </a:solidFill>
                </a:rPr>
                <a:t> </a:t>
              </a:r>
              <a:endParaRPr lang="ru-RU" sz="2400" b="1" dirty="0" smtClean="0">
                <a:solidFill>
                  <a:srgbClr val="002060"/>
                </a:solidFill>
              </a:endParaRPr>
            </a:p>
            <a:p>
              <a:pPr algn="ctr"/>
              <a:r>
                <a:rPr lang="ru-RU" sz="2400" b="1" dirty="0" err="1" smtClean="0">
                  <a:solidFill>
                    <a:srgbClr val="002060"/>
                  </a:solidFill>
                </a:rPr>
                <a:t>бағалау</a:t>
              </a:r>
              <a:r>
                <a:rPr lang="ru-RU" sz="2400" b="1" dirty="0" smtClean="0">
                  <a:solidFill>
                    <a:srgbClr val="002060"/>
                  </a:solidFill>
                </a:rPr>
                <a:t> </a:t>
              </a:r>
              <a:r>
                <a:rPr lang="ru-RU" sz="2400" b="1" dirty="0" err="1">
                  <a:solidFill>
                    <a:srgbClr val="002060"/>
                  </a:solidFill>
                </a:rPr>
                <a:t>деп</a:t>
              </a:r>
              <a:r>
                <a:rPr lang="ru-RU" sz="2400" b="1" dirty="0">
                  <a:solidFill>
                    <a:srgbClr val="002060"/>
                  </a:solidFill>
                </a:rPr>
                <a:t> </a:t>
              </a:r>
              <a:r>
                <a:rPr lang="ru-RU" sz="2400" b="1" dirty="0" err="1">
                  <a:solidFill>
                    <a:srgbClr val="002060"/>
                  </a:solidFill>
                </a:rPr>
                <a:t>атайды</a:t>
              </a:r>
              <a:r>
                <a:rPr lang="ru-RU" sz="2400" b="1" dirty="0">
                  <a:solidFill>
                    <a:srgbClr val="002060"/>
                  </a:solidFill>
                </a:rPr>
                <a:t>.</a:t>
              </a:r>
              <a:endParaRPr lang="en-US" sz="2400" b="1" dirty="0">
                <a:solidFill>
                  <a:srgbClr val="002060"/>
                </a:solidFill>
              </a:endParaRPr>
            </a:p>
            <a:p>
              <a:pPr algn="ctr" eaLnBrk="0" hangingPunct="0"/>
              <a:endParaRPr lang="ru-RU" sz="2000" b="1" dirty="0">
                <a:solidFill>
                  <a:srgbClr val="002060"/>
                </a:solidFill>
                <a:latin typeface="Verdana" pitchFamily="34" charset="0"/>
              </a:endParaRPr>
            </a:p>
          </p:txBody>
        </p:sp>
        <p:sp>
          <p:nvSpPr>
            <p:cNvPr id="43018" name="Freeform 10"/>
            <p:cNvSpPr>
              <a:spLocks/>
            </p:cNvSpPr>
            <p:nvPr/>
          </p:nvSpPr>
          <p:spPr bwMode="gray">
            <a:xfrm flipH="1">
              <a:off x="4503702" y="2276873"/>
              <a:ext cx="614133" cy="620712"/>
            </a:xfrm>
            <a:custGeom>
              <a:avLst/>
              <a:gdLst/>
              <a:ahLst/>
              <a:cxnLst>
                <a:cxn ang="0">
                  <a:pos x="580" y="0"/>
                </a:cxn>
                <a:cxn ang="0">
                  <a:pos x="578" y="90"/>
                </a:cxn>
                <a:cxn ang="0">
                  <a:pos x="568" y="174"/>
                </a:cxn>
                <a:cxn ang="0">
                  <a:pos x="552" y="252"/>
                </a:cxn>
                <a:cxn ang="0">
                  <a:pos x="526" y="324"/>
                </a:cxn>
                <a:cxn ang="0">
                  <a:pos x="494" y="390"/>
                </a:cxn>
                <a:cxn ang="0">
                  <a:pos x="452" y="450"/>
                </a:cxn>
                <a:cxn ang="0">
                  <a:pos x="402" y="508"/>
                </a:cxn>
                <a:cxn ang="0">
                  <a:pos x="342" y="560"/>
                </a:cxn>
                <a:cxn ang="0">
                  <a:pos x="270" y="610"/>
                </a:cxn>
                <a:cxn ang="0">
                  <a:pos x="188" y="656"/>
                </a:cxn>
                <a:cxn ang="0">
                  <a:pos x="188" y="798"/>
                </a:cxn>
                <a:cxn ang="0">
                  <a:pos x="0" y="514"/>
                </a:cxn>
                <a:cxn ang="0">
                  <a:pos x="188" y="230"/>
                </a:cxn>
                <a:cxn ang="0">
                  <a:pos x="188" y="372"/>
                </a:cxn>
                <a:cxn ang="0">
                  <a:pos x="224" y="368"/>
                </a:cxn>
                <a:cxn ang="0">
                  <a:pos x="264" y="356"/>
                </a:cxn>
                <a:cxn ang="0">
                  <a:pos x="306" y="336"/>
                </a:cxn>
                <a:cxn ang="0">
                  <a:pos x="348" y="310"/>
                </a:cxn>
                <a:cxn ang="0">
                  <a:pos x="392" y="280"/>
                </a:cxn>
                <a:cxn ang="0">
                  <a:pos x="432" y="246"/>
                </a:cxn>
                <a:cxn ang="0">
                  <a:pos x="472" y="208"/>
                </a:cxn>
                <a:cxn ang="0">
                  <a:pos x="506" y="166"/>
                </a:cxn>
                <a:cxn ang="0">
                  <a:pos x="536" y="124"/>
                </a:cxn>
                <a:cxn ang="0">
                  <a:pos x="558" y="82"/>
                </a:cxn>
                <a:cxn ang="0">
                  <a:pos x="574" y="40"/>
                </a:cxn>
                <a:cxn ang="0">
                  <a:pos x="578" y="0"/>
                </a:cxn>
                <a:cxn ang="0">
                  <a:pos x="580" y="0"/>
                </a:cxn>
              </a:cxnLst>
              <a:rect l="0" t="0" r="r" b="b"/>
              <a:pathLst>
                <a:path w="580" h="798">
                  <a:moveTo>
                    <a:pt x="580" y="0"/>
                  </a:moveTo>
                  <a:lnTo>
                    <a:pt x="578" y="90"/>
                  </a:lnTo>
                  <a:lnTo>
                    <a:pt x="568" y="174"/>
                  </a:lnTo>
                  <a:lnTo>
                    <a:pt x="552" y="252"/>
                  </a:lnTo>
                  <a:lnTo>
                    <a:pt x="526" y="324"/>
                  </a:lnTo>
                  <a:lnTo>
                    <a:pt x="494" y="390"/>
                  </a:lnTo>
                  <a:lnTo>
                    <a:pt x="452" y="450"/>
                  </a:lnTo>
                  <a:lnTo>
                    <a:pt x="402" y="508"/>
                  </a:lnTo>
                  <a:lnTo>
                    <a:pt x="342" y="560"/>
                  </a:lnTo>
                  <a:lnTo>
                    <a:pt x="270" y="610"/>
                  </a:lnTo>
                  <a:lnTo>
                    <a:pt x="188" y="656"/>
                  </a:lnTo>
                  <a:lnTo>
                    <a:pt x="188" y="798"/>
                  </a:lnTo>
                  <a:lnTo>
                    <a:pt x="0" y="514"/>
                  </a:lnTo>
                  <a:lnTo>
                    <a:pt x="188" y="230"/>
                  </a:lnTo>
                  <a:lnTo>
                    <a:pt x="188" y="372"/>
                  </a:lnTo>
                  <a:lnTo>
                    <a:pt x="224" y="368"/>
                  </a:lnTo>
                  <a:lnTo>
                    <a:pt x="264" y="356"/>
                  </a:lnTo>
                  <a:lnTo>
                    <a:pt x="306" y="336"/>
                  </a:lnTo>
                  <a:lnTo>
                    <a:pt x="348" y="310"/>
                  </a:lnTo>
                  <a:lnTo>
                    <a:pt x="392" y="280"/>
                  </a:lnTo>
                  <a:lnTo>
                    <a:pt x="432" y="246"/>
                  </a:lnTo>
                  <a:lnTo>
                    <a:pt x="472" y="208"/>
                  </a:lnTo>
                  <a:lnTo>
                    <a:pt x="506" y="166"/>
                  </a:lnTo>
                  <a:lnTo>
                    <a:pt x="536" y="124"/>
                  </a:lnTo>
                  <a:lnTo>
                    <a:pt x="558" y="82"/>
                  </a:lnTo>
                  <a:lnTo>
                    <a:pt x="574" y="40"/>
                  </a:lnTo>
                  <a:lnTo>
                    <a:pt x="578" y="0"/>
                  </a:lnTo>
                  <a:lnTo>
                    <a:pt x="580" y="0"/>
                  </a:lnTo>
                  <a:close/>
                </a:path>
              </a:pathLst>
            </a:custGeom>
            <a:ln>
              <a:headEnd/>
              <a:tailEnd/>
            </a:ln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</p:grpSp>
      <p:grpSp>
        <p:nvGrpSpPr>
          <p:cNvPr id="5" name="Группа 4"/>
          <p:cNvGrpSpPr/>
          <p:nvPr/>
        </p:nvGrpSpPr>
        <p:grpSpPr>
          <a:xfrm>
            <a:off x="3004308" y="154335"/>
            <a:ext cx="2998788" cy="1601788"/>
            <a:chOff x="2952488" y="891108"/>
            <a:chExt cx="2998788" cy="1601788"/>
          </a:xfrm>
        </p:grpSpPr>
        <p:grpSp>
          <p:nvGrpSpPr>
            <p:cNvPr id="22536" name="Group 11"/>
            <p:cNvGrpSpPr>
              <a:grpSpLocks/>
            </p:cNvGrpSpPr>
            <p:nvPr/>
          </p:nvGrpSpPr>
          <p:grpSpPr bwMode="auto">
            <a:xfrm>
              <a:off x="2952488" y="891108"/>
              <a:ext cx="2998788" cy="1601788"/>
              <a:chOff x="1997" y="1314"/>
              <a:chExt cx="1889" cy="1009"/>
            </a:xfrm>
          </p:grpSpPr>
          <p:grpSp>
            <p:nvGrpSpPr>
              <p:cNvPr id="22539" name="Group 12"/>
              <p:cNvGrpSpPr>
                <a:grpSpLocks/>
              </p:cNvGrpSpPr>
              <p:nvPr/>
            </p:nvGrpSpPr>
            <p:grpSpPr bwMode="auto">
              <a:xfrm>
                <a:off x="1997" y="1404"/>
                <a:ext cx="1889" cy="919"/>
                <a:chOff x="1973" y="1027"/>
                <a:chExt cx="1926" cy="937"/>
              </a:xfrm>
            </p:grpSpPr>
            <p:sp>
              <p:nvSpPr>
                <p:cNvPr id="43021" name="Oval 13"/>
                <p:cNvSpPr>
                  <a:spLocks noChangeArrowheads="1"/>
                </p:cNvSpPr>
                <p:nvPr/>
              </p:nvSpPr>
              <p:spPr bwMode="gray">
                <a:xfrm>
                  <a:off x="1994" y="1057"/>
                  <a:ext cx="1905" cy="907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chemeClr val="hlink">
                        <a:gamma/>
                        <a:shade val="48627"/>
                        <a:invGamma/>
                      </a:schemeClr>
                    </a:gs>
                  </a:gsLst>
                  <a:lin ang="27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ru-RU">
                    <a:cs typeface="+mn-cs"/>
                  </a:endParaRPr>
                </a:p>
              </p:txBody>
            </p:sp>
            <p:sp>
              <p:nvSpPr>
                <p:cNvPr id="43022" name="Oval 14"/>
                <p:cNvSpPr>
                  <a:spLocks noChangeArrowheads="1"/>
                </p:cNvSpPr>
                <p:nvPr/>
              </p:nvSpPr>
              <p:spPr bwMode="gray">
                <a:xfrm>
                  <a:off x="1973" y="1027"/>
                  <a:ext cx="1905" cy="907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>
                        <a:gamma/>
                        <a:tint val="44314"/>
                        <a:invGamma/>
                      </a:schemeClr>
                    </a:gs>
                    <a:gs pos="100000">
                      <a:schemeClr val="hlink"/>
                    </a:gs>
                  </a:gsLst>
                  <a:lin ang="27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ru-RU">
                    <a:cs typeface="+mn-cs"/>
                  </a:endParaRPr>
                </a:p>
              </p:txBody>
            </p:sp>
          </p:grpSp>
          <p:sp>
            <p:nvSpPr>
              <p:cNvPr id="43023" name="Oval 15"/>
              <p:cNvSpPr>
                <a:spLocks noChangeArrowheads="1"/>
              </p:cNvSpPr>
              <p:nvPr/>
            </p:nvSpPr>
            <p:spPr bwMode="gray">
              <a:xfrm>
                <a:off x="2086" y="1314"/>
                <a:ext cx="1691" cy="845"/>
              </a:xfrm>
              <a:prstGeom prst="ellipse">
                <a:avLst/>
              </a:prstGeom>
              <a:gradFill rotWithShape="1">
                <a:gsLst>
                  <a:gs pos="0">
                    <a:schemeClr val="accent1">
                      <a:gamma/>
                      <a:shade val="46275"/>
                      <a:invGamma/>
                    </a:schemeClr>
                  </a:gs>
                  <a:gs pos="100000">
                    <a:schemeClr val="accent1"/>
                  </a:gs>
                </a:gsLst>
                <a:lin ang="27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pPr>
                  <a:defRPr/>
                </a:pPr>
                <a:endParaRPr lang="ru-RU">
                  <a:cs typeface="+mn-cs"/>
                </a:endParaRPr>
              </a:p>
            </p:txBody>
          </p:sp>
          <p:sp>
            <p:nvSpPr>
              <p:cNvPr id="43024" name="Oval 16"/>
              <p:cNvSpPr>
                <a:spLocks noChangeArrowheads="1"/>
              </p:cNvSpPr>
              <p:nvPr/>
            </p:nvSpPr>
            <p:spPr bwMode="gray">
              <a:xfrm>
                <a:off x="2108" y="1319"/>
                <a:ext cx="1650" cy="824"/>
              </a:xfrm>
              <a:prstGeom prst="ellipse">
                <a:avLst/>
              </a:prstGeom>
              <a:gradFill rotWithShape="1">
                <a:gsLst>
                  <a:gs pos="0">
                    <a:schemeClr val="accent1">
                      <a:alpha val="0"/>
                    </a:schemeClr>
                  </a:gs>
                  <a:gs pos="100000">
                    <a:schemeClr val="accent1">
                      <a:gamma/>
                      <a:tint val="34902"/>
                      <a:invGamma/>
                    </a:schemeClr>
                  </a:gs>
                </a:gsLst>
                <a:lin ang="27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pPr>
                  <a:defRPr/>
                </a:pPr>
                <a:endParaRPr lang="ru-RU">
                  <a:cs typeface="+mn-cs"/>
                </a:endParaRPr>
              </a:p>
            </p:txBody>
          </p:sp>
          <p:sp>
            <p:nvSpPr>
              <p:cNvPr id="43025" name="Oval 17"/>
              <p:cNvSpPr>
                <a:spLocks noChangeArrowheads="1"/>
              </p:cNvSpPr>
              <p:nvPr/>
            </p:nvSpPr>
            <p:spPr bwMode="gray">
              <a:xfrm>
                <a:off x="2125" y="1327"/>
                <a:ext cx="1570" cy="770"/>
              </a:xfrm>
              <a:prstGeom prst="ellipse">
                <a:avLst/>
              </a:prstGeom>
              <a:gradFill rotWithShape="1">
                <a:gsLst>
                  <a:gs pos="0">
                    <a:schemeClr val="accent1">
                      <a:gamma/>
                      <a:shade val="79216"/>
                      <a:invGamma/>
                    </a:schemeClr>
                  </a:gs>
                  <a:gs pos="100000">
                    <a:schemeClr val="accent1">
                      <a:alpha val="48000"/>
                    </a:schemeClr>
                  </a:gs>
                </a:gsLst>
                <a:lin ang="27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pPr>
                  <a:defRPr/>
                </a:pPr>
                <a:endParaRPr lang="ru-RU">
                  <a:cs typeface="+mn-cs"/>
                </a:endParaRPr>
              </a:p>
            </p:txBody>
          </p:sp>
          <p:sp>
            <p:nvSpPr>
              <p:cNvPr id="43026" name="Oval 18"/>
              <p:cNvSpPr>
                <a:spLocks noChangeArrowheads="1"/>
              </p:cNvSpPr>
              <p:nvPr/>
            </p:nvSpPr>
            <p:spPr bwMode="gray">
              <a:xfrm>
                <a:off x="2208" y="1344"/>
                <a:ext cx="1382" cy="624"/>
              </a:xfrm>
              <a:prstGeom prst="ellipse">
                <a:avLst/>
              </a:prstGeom>
              <a:gradFill rotWithShape="1">
                <a:gsLst>
                  <a:gs pos="0">
                    <a:schemeClr val="accent1">
                      <a:gamma/>
                      <a:tint val="0"/>
                      <a:invGamma/>
                    </a:schemeClr>
                  </a:gs>
                  <a:gs pos="100000">
                    <a:schemeClr val="accent1">
                      <a:alpha val="38000"/>
                    </a:schemeClr>
                  </a:gs>
                </a:gsLst>
                <a:lin ang="27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pPr>
                  <a:defRPr/>
                </a:pPr>
                <a:endParaRPr lang="ru-RU" dirty="0">
                  <a:cs typeface="+mn-cs"/>
                </a:endParaRPr>
              </a:p>
            </p:txBody>
          </p:sp>
        </p:grpSp>
        <p:sp>
          <p:nvSpPr>
            <p:cNvPr id="22537" name="Text Box 19"/>
            <p:cNvSpPr txBox="1">
              <a:spLocks noChangeArrowheads="1"/>
            </p:cNvSpPr>
            <p:nvPr/>
          </p:nvSpPr>
          <p:spPr bwMode="auto">
            <a:xfrm>
              <a:off x="3563888" y="1249596"/>
              <a:ext cx="1675867" cy="52322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r" eaLnBrk="0" hangingPunct="0"/>
              <a:r>
                <a:rPr lang="kk-KZ" sz="2800" b="1" dirty="0">
                  <a:solidFill>
                    <a:srgbClr val="FF0066"/>
                  </a:solidFill>
                </a:rPr>
                <a:t>Бағалау</a:t>
              </a:r>
              <a:endParaRPr lang="en-US" sz="2800" b="1" dirty="0">
                <a:solidFill>
                  <a:srgbClr val="FF0066"/>
                </a:solidFill>
              </a:endParaRPr>
            </a:p>
          </p:txBody>
        </p:sp>
      </p:grpSp>
      <p:sp>
        <p:nvSpPr>
          <p:cNvPr id="2" name="Скругленный прямоугольник 1"/>
          <p:cNvSpPr/>
          <p:nvPr/>
        </p:nvSpPr>
        <p:spPr>
          <a:xfrm>
            <a:off x="6156176" y="764704"/>
            <a:ext cx="2808312" cy="1224136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dirty="0" smtClean="0">
                <a:solidFill>
                  <a:schemeClr val="tx1"/>
                </a:solidFill>
              </a:rPr>
              <a:t>Критериалды бағалау</a:t>
            </a:r>
            <a:endParaRPr lang="ru-RU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9581322"/>
              </p:ext>
            </p:extLst>
          </p:nvPr>
        </p:nvGraphicFramePr>
        <p:xfrm>
          <a:off x="854841" y="1844824"/>
          <a:ext cx="7429552" cy="3786213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3714776"/>
                <a:gridCol w="3714776"/>
              </a:tblGrid>
              <a:tr h="846081">
                <a:tc>
                  <a:txBody>
                    <a:bodyPr/>
                    <a:lstStyle/>
                    <a:p>
                      <a:pPr algn="ctr"/>
                      <a:r>
                        <a:rPr lang="kk-KZ" sz="2800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Қалыптастырушы </a:t>
                      </a:r>
                      <a:endParaRPr lang="ru-RU" sz="28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80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Жиынтық </a:t>
                      </a:r>
                      <a:endParaRPr lang="ru-RU" sz="280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846081">
                <a:tc>
                  <a:txBody>
                    <a:bodyPr/>
                    <a:lstStyle/>
                    <a:p>
                      <a:pPr algn="ctr"/>
                      <a:r>
                        <a:rPr lang="kk-KZ" sz="2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Оқыту үшін бағалау</a:t>
                      </a:r>
                      <a:endParaRPr lang="ru-RU" sz="24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Оқуды  бағалау</a:t>
                      </a:r>
                      <a:endParaRPr lang="ru-RU" sz="24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846081">
                <a:tc>
                  <a:txBody>
                    <a:bodyPr/>
                    <a:lstStyle/>
                    <a:p>
                      <a:pPr algn="ctr"/>
                      <a:r>
                        <a:rPr lang="kk-KZ" sz="240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Ынталандырушы </a:t>
                      </a:r>
                      <a:endParaRPr lang="ru-RU" sz="240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40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Жиынтық </a:t>
                      </a:r>
                      <a:endParaRPr lang="ru-RU" sz="240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1247970">
                <a:tc>
                  <a:txBody>
                    <a:bodyPr/>
                    <a:lstStyle/>
                    <a:p>
                      <a:pPr algn="ctr"/>
                      <a:r>
                        <a:rPr lang="kk-KZ" sz="2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Мысалы: мадақтап</a:t>
                      </a:r>
                      <a:r>
                        <a:rPr lang="kk-KZ" sz="2400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қолдау, бір сабақтың бағасы</a:t>
                      </a:r>
                      <a:endParaRPr lang="ru-RU" sz="24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Мысалы: ҰБТ, тоқсандық баға....</a:t>
                      </a:r>
                      <a:endParaRPr lang="ru-RU" sz="24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606796" y="769059"/>
            <a:ext cx="7925643" cy="584775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ru-RU" sz="32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Оқыту</a:t>
            </a:r>
            <a:r>
              <a:rPr lang="ru-RU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2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бағалау</a:t>
            </a:r>
            <a:r>
              <a:rPr lang="ru-RU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оқуды</a:t>
            </a:r>
            <a:r>
              <a:rPr lang="ru-RU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бағалау</a:t>
            </a:r>
            <a:endParaRPr lang="ru-RU" sz="3200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1124744"/>
            <a:ext cx="7992888" cy="64633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k-KZ" sz="3600" dirty="0" smtClean="0">
                <a:solidFill>
                  <a:srgbClr val="FF0000"/>
                </a:solidFill>
              </a:rPr>
              <a:t>Сергіту сәті «Австралия жауыны»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9552" y="2276872"/>
            <a:ext cx="7848872" cy="304698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kk-KZ" sz="4800" dirty="0" smtClean="0">
                <a:solidFill>
                  <a:srgbClr val="FF0000"/>
                </a:solidFill>
              </a:rPr>
              <a:t>1)Қолды уқалайды </a:t>
            </a:r>
          </a:p>
          <a:p>
            <a:r>
              <a:rPr lang="kk-KZ" sz="4800" dirty="0" smtClean="0">
                <a:solidFill>
                  <a:srgbClr val="FF0000"/>
                </a:solidFill>
              </a:rPr>
              <a:t>2) Алақанды ұрады</a:t>
            </a:r>
          </a:p>
          <a:p>
            <a:r>
              <a:rPr lang="kk-KZ" sz="4800" dirty="0" smtClean="0">
                <a:solidFill>
                  <a:srgbClr val="FF0000"/>
                </a:solidFill>
              </a:rPr>
              <a:t>3) </a:t>
            </a:r>
            <a:r>
              <a:rPr lang="kk-KZ" sz="4800" dirty="0">
                <a:solidFill>
                  <a:srgbClr val="FF0000"/>
                </a:solidFill>
              </a:rPr>
              <a:t>С</a:t>
            </a:r>
            <a:r>
              <a:rPr lang="kk-KZ" sz="4800" dirty="0" smtClean="0">
                <a:solidFill>
                  <a:srgbClr val="FF0000"/>
                </a:solidFill>
              </a:rPr>
              <a:t>анды ұрады </a:t>
            </a:r>
          </a:p>
          <a:p>
            <a:r>
              <a:rPr lang="kk-KZ" sz="4800" dirty="0" smtClean="0">
                <a:solidFill>
                  <a:srgbClr val="FF0000"/>
                </a:solidFill>
              </a:rPr>
              <a:t>4) Саусақты </a:t>
            </a:r>
            <a:r>
              <a:rPr lang="kk-KZ" sz="4800" dirty="0">
                <a:solidFill>
                  <a:srgbClr val="FF0000"/>
                </a:solidFill>
              </a:rPr>
              <a:t>шықырлатады</a:t>
            </a:r>
            <a:endParaRPr lang="ru-RU" sz="4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09916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90600" y="16525"/>
            <a:ext cx="7704667" cy="1981200"/>
          </a:xfrm>
        </p:spPr>
        <p:txBody>
          <a:bodyPr>
            <a:normAutofit/>
          </a:bodyPr>
          <a:lstStyle/>
          <a:p>
            <a:r>
              <a:rPr lang="kk-KZ" sz="9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</a:t>
            </a:r>
            <a:endParaRPr lang="ru-RU" sz="9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057615761"/>
              </p:ext>
            </p:extLst>
          </p:nvPr>
        </p:nvGraphicFramePr>
        <p:xfrm>
          <a:off x="838200" y="1752600"/>
          <a:ext cx="7704137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29719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D:\ФОТО  С ДЕТЬМИ\РИСУНКИ\open-book-with-inkwell-and-pen-dictionary-pixmac-photo-44278181.jpg"/>
          <p:cNvPicPr>
            <a:picLocks noChangeAspect="1" noChangeArrowheads="1"/>
          </p:cNvPicPr>
          <p:nvPr/>
        </p:nvPicPr>
        <p:blipFill>
          <a:blip r:embed="rId2" cstate="print"/>
          <a:srcRect b="8928"/>
          <a:stretch>
            <a:fillRect/>
          </a:stretch>
        </p:blipFill>
        <p:spPr bwMode="auto">
          <a:xfrm>
            <a:off x="4262438" y="3357563"/>
            <a:ext cx="4881562" cy="3500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7" name="Заголовок 1"/>
          <p:cNvSpPr>
            <a:spLocks noGrp="1"/>
          </p:cNvSpPr>
          <p:nvPr>
            <p:ph type="title"/>
          </p:nvPr>
        </p:nvSpPr>
        <p:spPr>
          <a:xfrm>
            <a:off x="1331640" y="188640"/>
            <a:ext cx="6248400" cy="10969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Критериалды  бағалаудың басты  ерекшелігі:</a:t>
            </a:r>
            <a:endParaRPr lang="ru-RU" dirty="0" smtClean="0">
              <a:solidFill>
                <a:schemeClr val="tx1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1268" name="Содержимое 2"/>
          <p:cNvSpPr>
            <a:spLocks noGrp="1"/>
          </p:cNvSpPr>
          <p:nvPr>
            <p:ph idx="4294967295"/>
          </p:nvPr>
        </p:nvSpPr>
        <p:spPr>
          <a:xfrm>
            <a:off x="357188" y="1714500"/>
            <a:ext cx="5572125" cy="5143500"/>
          </a:xfrm>
          <a:prstGeom prst="rect">
            <a:avLst/>
          </a:prstGeom>
        </p:spPr>
        <p:txBody>
          <a:bodyPr/>
          <a:lstStyle/>
          <a:p>
            <a:pPr eaLnBrk="1" hangingPunct="1">
              <a:buFont typeface="Wingdings" pitchFamily="2" charset="2"/>
              <a:buChar char="Ø"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алдын-ала ұсынылған бағалау шкаласы;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 анық, айқындылығы;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 бағаның әділдігі;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 өзін бағалауға мүмкіндіктің берілуі</a:t>
            </a:r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965317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3214688" y="1357313"/>
            <a:ext cx="3286125" cy="107156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FF505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kk-KZ" sz="2400" b="1" dirty="0">
                <a:solidFill>
                  <a:srgbClr val="FF0000"/>
                </a:solidFill>
              </a:rPr>
              <a:t>Бағалау функциялары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3071813" y="4214813"/>
            <a:ext cx="3429000" cy="1000125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kk-KZ" sz="2400" b="1" dirty="0">
                <a:solidFill>
                  <a:srgbClr val="FF0000"/>
                </a:solidFill>
              </a:rPr>
              <a:t>Принциптері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4" name="Стрелка вниз 3"/>
          <p:cNvSpPr/>
          <p:nvPr/>
        </p:nvSpPr>
        <p:spPr>
          <a:xfrm>
            <a:off x="2500313" y="2143125"/>
            <a:ext cx="285750" cy="549275"/>
          </a:xfrm>
          <a:prstGeom prst="down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" name="Стрелка вниз 4"/>
          <p:cNvSpPr/>
          <p:nvPr/>
        </p:nvSpPr>
        <p:spPr>
          <a:xfrm>
            <a:off x="4214813" y="2857500"/>
            <a:ext cx="285750" cy="549275"/>
          </a:xfrm>
          <a:prstGeom prst="down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" name="Стрелка вниз 5"/>
          <p:cNvSpPr/>
          <p:nvPr/>
        </p:nvSpPr>
        <p:spPr>
          <a:xfrm>
            <a:off x="5643563" y="2857500"/>
            <a:ext cx="285750" cy="549275"/>
          </a:xfrm>
          <a:prstGeom prst="down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Стрелка вниз 6"/>
          <p:cNvSpPr/>
          <p:nvPr/>
        </p:nvSpPr>
        <p:spPr>
          <a:xfrm>
            <a:off x="7000875" y="2214563"/>
            <a:ext cx="285750" cy="549275"/>
          </a:xfrm>
          <a:prstGeom prst="down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>
            <a:off x="2357438" y="5143500"/>
            <a:ext cx="285750" cy="549275"/>
          </a:xfrm>
          <a:prstGeom prst="down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>
            <a:off x="4572000" y="5500688"/>
            <a:ext cx="285750" cy="549275"/>
          </a:xfrm>
          <a:prstGeom prst="down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" name="Стрелка вниз 9"/>
          <p:cNvSpPr/>
          <p:nvPr/>
        </p:nvSpPr>
        <p:spPr>
          <a:xfrm>
            <a:off x="6715125" y="5214938"/>
            <a:ext cx="285750" cy="549275"/>
          </a:xfrm>
          <a:prstGeom prst="down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2299" name="TextBox 10"/>
          <p:cNvSpPr txBox="1">
            <a:spLocks noChangeArrowheads="1"/>
          </p:cNvSpPr>
          <p:nvPr/>
        </p:nvSpPr>
        <p:spPr bwMode="auto">
          <a:xfrm>
            <a:off x="571500" y="214313"/>
            <a:ext cx="7812088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kk-KZ" sz="3200" b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Критериалды бағалаудың </a:t>
            </a:r>
          </a:p>
          <a:p>
            <a:pPr algn="ctr"/>
            <a:r>
              <a:rPr lang="kk-KZ" sz="3200" b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функциялары:</a:t>
            </a:r>
            <a:endParaRPr lang="ru-RU" sz="3200" b="1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300" name="TextBox 11"/>
          <p:cNvSpPr txBox="1">
            <a:spLocks noChangeArrowheads="1"/>
          </p:cNvSpPr>
          <p:nvPr/>
        </p:nvSpPr>
        <p:spPr bwMode="auto">
          <a:xfrm>
            <a:off x="1143000" y="2786063"/>
            <a:ext cx="29368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kk-KZ" sz="2800" b="1">
                <a:solidFill>
                  <a:srgbClr val="7030A0"/>
                </a:solidFill>
              </a:rPr>
              <a:t>Ынталандыру</a:t>
            </a:r>
            <a:endParaRPr lang="ru-RU" sz="2400" b="1">
              <a:solidFill>
                <a:srgbClr val="7030A0"/>
              </a:solidFill>
            </a:endParaRPr>
          </a:p>
        </p:txBody>
      </p:sp>
      <p:sp>
        <p:nvSpPr>
          <p:cNvPr id="12301" name="TextBox 15"/>
          <p:cNvSpPr txBox="1">
            <a:spLocks noChangeArrowheads="1"/>
          </p:cNvSpPr>
          <p:nvPr/>
        </p:nvSpPr>
        <p:spPr bwMode="auto">
          <a:xfrm>
            <a:off x="3000375" y="3429000"/>
            <a:ext cx="21431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7030A0"/>
                </a:solidFill>
              </a:rPr>
              <a:t> </a:t>
            </a:r>
            <a:r>
              <a:rPr lang="kk-KZ" sz="2400" b="1">
                <a:solidFill>
                  <a:srgbClr val="7030A0"/>
                </a:solidFill>
              </a:rPr>
              <a:t>Белсенділік</a:t>
            </a:r>
            <a:endParaRPr lang="ru-RU" sz="2000" b="1">
              <a:solidFill>
                <a:srgbClr val="7030A0"/>
              </a:solidFill>
            </a:endParaRPr>
          </a:p>
        </p:txBody>
      </p:sp>
      <p:sp>
        <p:nvSpPr>
          <p:cNvPr id="12302" name="TextBox 16"/>
          <p:cNvSpPr txBox="1">
            <a:spLocks noChangeArrowheads="1"/>
          </p:cNvSpPr>
          <p:nvPr/>
        </p:nvSpPr>
        <p:spPr bwMode="auto">
          <a:xfrm>
            <a:off x="5000625" y="3429000"/>
            <a:ext cx="17859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kk-KZ" sz="2400" b="1">
                <a:solidFill>
                  <a:srgbClr val="7030A0"/>
                </a:solidFill>
              </a:rPr>
              <a:t>  </a:t>
            </a:r>
            <a:r>
              <a:rPr lang="en-US" sz="2400" b="1">
                <a:solidFill>
                  <a:srgbClr val="7030A0"/>
                </a:solidFill>
              </a:rPr>
              <a:t> </a:t>
            </a:r>
            <a:r>
              <a:rPr lang="kk-KZ" sz="2400" b="1">
                <a:solidFill>
                  <a:srgbClr val="7030A0"/>
                </a:solidFill>
              </a:rPr>
              <a:t>Түзету</a:t>
            </a:r>
            <a:endParaRPr lang="ru-RU" sz="2000" b="1">
              <a:solidFill>
                <a:srgbClr val="7030A0"/>
              </a:solidFill>
            </a:endParaRPr>
          </a:p>
        </p:txBody>
      </p:sp>
      <p:sp>
        <p:nvSpPr>
          <p:cNvPr id="12303" name="TextBox 17"/>
          <p:cNvSpPr txBox="1">
            <a:spLocks noChangeArrowheads="1"/>
          </p:cNvSpPr>
          <p:nvPr/>
        </p:nvSpPr>
        <p:spPr bwMode="auto">
          <a:xfrm>
            <a:off x="3929063" y="6000750"/>
            <a:ext cx="16303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kk-KZ" sz="2400" b="1">
                <a:solidFill>
                  <a:srgbClr val="7030A0"/>
                </a:solidFill>
              </a:rPr>
              <a:t>Әділдік</a:t>
            </a:r>
            <a:endParaRPr lang="ru-RU" sz="2400" b="1">
              <a:solidFill>
                <a:srgbClr val="7030A0"/>
              </a:solidFill>
            </a:endParaRPr>
          </a:p>
        </p:txBody>
      </p:sp>
      <p:sp>
        <p:nvSpPr>
          <p:cNvPr id="12304" name="TextBox 18"/>
          <p:cNvSpPr txBox="1">
            <a:spLocks noChangeArrowheads="1"/>
          </p:cNvSpPr>
          <p:nvPr/>
        </p:nvSpPr>
        <p:spPr bwMode="auto">
          <a:xfrm>
            <a:off x="1357313" y="5857875"/>
            <a:ext cx="23304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kk-KZ" sz="2800" b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Нақтылық</a:t>
            </a:r>
            <a:endParaRPr lang="ru-RU" sz="2800" b="1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305" name="TextBox 19"/>
          <p:cNvSpPr txBox="1">
            <a:spLocks noChangeArrowheads="1"/>
          </p:cNvSpPr>
          <p:nvPr/>
        </p:nvSpPr>
        <p:spPr bwMode="auto">
          <a:xfrm>
            <a:off x="6286500" y="2714625"/>
            <a:ext cx="20002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kk-KZ" sz="2400" b="1">
                <a:solidFill>
                  <a:srgbClr val="7030A0"/>
                </a:solidFill>
              </a:rPr>
              <a:t>Дамытушы</a:t>
            </a:r>
            <a:endParaRPr lang="ru-RU" sz="2000" b="1">
              <a:solidFill>
                <a:srgbClr val="7030A0"/>
              </a:solidFill>
            </a:endParaRPr>
          </a:p>
        </p:txBody>
      </p:sp>
      <p:sp>
        <p:nvSpPr>
          <p:cNvPr id="12306" name="TextBox 20"/>
          <p:cNvSpPr txBox="1">
            <a:spLocks noChangeArrowheads="1"/>
          </p:cNvSpPr>
          <p:nvPr/>
        </p:nvSpPr>
        <p:spPr bwMode="auto">
          <a:xfrm>
            <a:off x="6072188" y="5857875"/>
            <a:ext cx="18573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7030A0"/>
                </a:solidFill>
              </a:rPr>
              <a:t>  </a:t>
            </a:r>
            <a:r>
              <a:rPr lang="kk-KZ" sz="2400" b="1">
                <a:solidFill>
                  <a:srgbClr val="7030A0"/>
                </a:solidFill>
              </a:rPr>
              <a:t>Жүйелік</a:t>
            </a:r>
            <a:endParaRPr lang="ru-RU" sz="2400" b="1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330756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7"/>
          <p:cNvSpPr>
            <a:spLocks noChangeArrowheads="1"/>
          </p:cNvSpPr>
          <p:nvPr/>
        </p:nvSpPr>
        <p:spPr bwMode="auto">
          <a:xfrm>
            <a:off x="594916" y="188640"/>
            <a:ext cx="7925643" cy="707886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ru-RU" altLang="ru-RU" sz="4000" b="1" dirty="0" err="1" smtClean="0">
                <a:solidFill>
                  <a:srgbClr val="FF0066"/>
                </a:solidFill>
              </a:rPr>
              <a:t>Мұғалімнің</a:t>
            </a:r>
            <a:r>
              <a:rPr lang="ru-RU" altLang="ru-RU" sz="4000" b="1" dirty="0" smtClean="0">
                <a:solidFill>
                  <a:srgbClr val="FF0066"/>
                </a:solidFill>
              </a:rPr>
              <a:t> </a:t>
            </a:r>
            <a:r>
              <a:rPr lang="ru-RU" altLang="ru-RU" sz="4000" b="1" dirty="0" err="1" smtClean="0">
                <a:solidFill>
                  <a:srgbClr val="FF0066"/>
                </a:solidFill>
              </a:rPr>
              <a:t>бағалаудағы</a:t>
            </a:r>
            <a:r>
              <a:rPr lang="ru-RU" altLang="ru-RU" sz="4000" b="1" dirty="0" smtClean="0">
                <a:solidFill>
                  <a:srgbClr val="FF0066"/>
                </a:solidFill>
              </a:rPr>
              <a:t> </a:t>
            </a:r>
            <a:r>
              <a:rPr lang="ru-RU" altLang="ru-RU" sz="4000" b="1" dirty="0" err="1" smtClean="0">
                <a:solidFill>
                  <a:srgbClr val="FF0066"/>
                </a:solidFill>
              </a:rPr>
              <a:t>ролі</a:t>
            </a:r>
            <a:endParaRPr lang="ru-RU" altLang="ru-RU" sz="4000" b="1" dirty="0" smtClean="0">
              <a:solidFill>
                <a:srgbClr val="FF0066"/>
              </a:solidFill>
              <a:latin typeface="Times New Roman" pitchFamily="18" charset="0"/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1280093197"/>
              </p:ext>
            </p:extLst>
          </p:nvPr>
        </p:nvGraphicFramePr>
        <p:xfrm>
          <a:off x="107504" y="980728"/>
          <a:ext cx="8712968" cy="56886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868" y="1285860"/>
            <a:ext cx="5357850" cy="4929222"/>
          </a:xfrm>
        </p:spPr>
        <p:txBody>
          <a:bodyPr>
            <a:normAutofit/>
          </a:bodyPr>
          <a:lstStyle/>
          <a:p>
            <a:pPr algn="l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kk-KZ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Анарды ұнататындар</a:t>
            </a:r>
            <a:r>
              <a:rPr lang="en-US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орнықты </a:t>
            </a:r>
            <a:r>
              <a:rPr lang="kk-KZ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адамдар. </a:t>
            </a:r>
            <a:r>
              <a:rPr lang="ru-RU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Олар</a:t>
            </a:r>
            <a:r>
              <a:rPr lang="ru-RU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шиеленіске</a:t>
            </a:r>
            <a:r>
              <a:rPr lang="ru-RU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жанжал</a:t>
            </a:r>
            <a:r>
              <a:rPr lang="ru-RU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дау-</a:t>
            </a:r>
            <a:r>
              <a:rPr lang="ru-RU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дамайға</a:t>
            </a:r>
            <a:r>
              <a:rPr lang="ru-RU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бара </a:t>
            </a:r>
            <a:r>
              <a:rPr lang="ru-RU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бермейді</a:t>
            </a:r>
            <a:r>
              <a:rPr lang="ru-RU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Еш</a:t>
            </a:r>
            <a:r>
              <a:rPr lang="ru-RU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уақытта еш</a:t>
            </a:r>
            <a:r>
              <a:rPr lang="ru-RU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нәрсеге шағымданбайды.</a:t>
            </a:r>
            <a:r>
              <a:rPr lang="ru-RU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Тұрмыс </a:t>
            </a:r>
            <a:r>
              <a:rPr lang="ru-RU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пен </a:t>
            </a:r>
            <a:r>
              <a:rPr lang="ru-RU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көңіл күйін </a:t>
            </a:r>
            <a:r>
              <a:rPr lang="ru-RU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тек </a:t>
            </a:r>
            <a:r>
              <a:rPr lang="ru-RU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қана өз күшімен жақсартуға </a:t>
            </a:r>
            <a:r>
              <a:rPr lang="ru-RU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ден</a:t>
            </a:r>
            <a:r>
              <a:rPr lang="ru-RU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қояды</a:t>
            </a:r>
            <a:r>
              <a:rPr lang="ru-RU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Отбасында</a:t>
            </a:r>
            <a:r>
              <a:rPr lang="ru-RU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да </a:t>
            </a:r>
            <a:r>
              <a:rPr lang="ru-RU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үлгілі</a:t>
            </a:r>
            <a:r>
              <a:rPr lang="ru-RU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артық ауыз</a:t>
            </a:r>
            <a:r>
              <a:rPr lang="ru-RU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сөзі жоқ</a:t>
            </a:r>
            <a:r>
              <a:rPr lang="ru-RU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Кейде </a:t>
            </a:r>
            <a:r>
              <a:rPr lang="ru-RU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табандылық</a:t>
            </a:r>
            <a:r>
              <a:rPr lang="ru-RU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жағы </a:t>
            </a:r>
            <a:r>
              <a:rPr lang="ru-RU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ғана жетіспейді</a:t>
            </a:r>
            <a:r>
              <a:rPr lang="ru-RU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0"/>
            <a:ext cx="7772400" cy="1214445"/>
          </a:xfrm>
        </p:spPr>
        <p:txBody>
          <a:bodyPr>
            <a:normAutofit/>
          </a:bodyPr>
          <a:lstStyle/>
          <a:p>
            <a:pPr algn="ctr"/>
            <a:r>
              <a:rPr lang="kk-KZ" sz="5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Анар</a:t>
            </a:r>
            <a:endParaRPr lang="ru-RU" sz="5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4" descr="http://mediry.ru/sites/default/files/35887533_ograe_demo.jpg?134257398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19" y="1340768"/>
            <a:ext cx="2974243" cy="2736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2971360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035" name="Group 3"/>
          <p:cNvGrpSpPr>
            <a:grpSpLocks/>
          </p:cNvGrpSpPr>
          <p:nvPr/>
        </p:nvGrpSpPr>
        <p:grpSpPr bwMode="auto">
          <a:xfrm>
            <a:off x="0" y="1500188"/>
            <a:ext cx="9144000" cy="4929187"/>
            <a:chOff x="168" y="960"/>
            <a:chExt cx="5367" cy="2792"/>
          </a:xfrm>
        </p:grpSpPr>
        <p:sp>
          <p:nvSpPr>
            <p:cNvPr id="44036" name="Freeform 4"/>
            <p:cNvSpPr>
              <a:spLocks/>
            </p:cNvSpPr>
            <p:nvPr/>
          </p:nvSpPr>
          <p:spPr bwMode="gray">
            <a:xfrm>
              <a:off x="5089" y="960"/>
              <a:ext cx="441" cy="705"/>
            </a:xfrm>
            <a:custGeom>
              <a:avLst/>
              <a:gdLst>
                <a:gd name="T0" fmla="*/ 631 w 308"/>
                <a:gd name="T1" fmla="*/ 303 h 444"/>
                <a:gd name="T2" fmla="*/ 0 w 308"/>
                <a:gd name="T3" fmla="*/ 1119 h 444"/>
                <a:gd name="T4" fmla="*/ 0 w 308"/>
                <a:gd name="T5" fmla="*/ 721 h 444"/>
                <a:gd name="T6" fmla="*/ 631 w 308"/>
                <a:gd name="T7" fmla="*/ 0 h 444"/>
                <a:gd name="T8" fmla="*/ 631 w 308"/>
                <a:gd name="T9" fmla="*/ 303 h 44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8"/>
                <a:gd name="T16" fmla="*/ 0 h 444"/>
                <a:gd name="T17" fmla="*/ 308 w 308"/>
                <a:gd name="T18" fmla="*/ 444 h 44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8" h="444">
                  <a:moveTo>
                    <a:pt x="308" y="120"/>
                  </a:moveTo>
                  <a:lnTo>
                    <a:pt x="0" y="444"/>
                  </a:lnTo>
                  <a:lnTo>
                    <a:pt x="0" y="286"/>
                  </a:lnTo>
                  <a:lnTo>
                    <a:pt x="308" y="0"/>
                  </a:lnTo>
                  <a:lnTo>
                    <a:pt x="308" y="120"/>
                  </a:lnTo>
                  <a:close/>
                </a:path>
              </a:pathLst>
            </a:custGeom>
            <a:gradFill rotWithShape="1">
              <a:gsLst>
                <a:gs pos="0">
                  <a:srgbClr val="00281D"/>
                </a:gs>
                <a:gs pos="50000">
                  <a:srgbClr val="00563F"/>
                </a:gs>
                <a:gs pos="100000">
                  <a:srgbClr val="00281D"/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>
                <a:solidFill>
                  <a:srgbClr val="002060"/>
                </a:solidFill>
              </a:endParaRPr>
            </a:p>
          </p:txBody>
        </p:sp>
        <p:sp>
          <p:nvSpPr>
            <p:cNvPr id="44037" name="Freeform 5"/>
            <p:cNvSpPr>
              <a:spLocks/>
            </p:cNvSpPr>
            <p:nvPr/>
          </p:nvSpPr>
          <p:spPr bwMode="gray">
            <a:xfrm>
              <a:off x="2976" y="960"/>
              <a:ext cx="2559" cy="451"/>
            </a:xfrm>
            <a:custGeom>
              <a:avLst/>
              <a:gdLst>
                <a:gd name="T0" fmla="*/ 3035 w 1786"/>
                <a:gd name="T1" fmla="*/ 716 h 284"/>
                <a:gd name="T2" fmla="*/ 0 w 1786"/>
                <a:gd name="T3" fmla="*/ 716 h 284"/>
                <a:gd name="T4" fmla="*/ 916 w 1786"/>
                <a:gd name="T5" fmla="*/ 0 h 284"/>
                <a:gd name="T6" fmla="*/ 3667 w 1786"/>
                <a:gd name="T7" fmla="*/ 0 h 284"/>
                <a:gd name="T8" fmla="*/ 3035 w 1786"/>
                <a:gd name="T9" fmla="*/ 716 h 28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86"/>
                <a:gd name="T16" fmla="*/ 0 h 284"/>
                <a:gd name="T17" fmla="*/ 1786 w 1786"/>
                <a:gd name="T18" fmla="*/ 284 h 28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86" h="284">
                  <a:moveTo>
                    <a:pt x="1478" y="284"/>
                  </a:moveTo>
                  <a:lnTo>
                    <a:pt x="0" y="284"/>
                  </a:lnTo>
                  <a:lnTo>
                    <a:pt x="446" y="0"/>
                  </a:lnTo>
                  <a:lnTo>
                    <a:pt x="1786" y="0"/>
                  </a:lnTo>
                  <a:lnTo>
                    <a:pt x="1478" y="284"/>
                  </a:lnTo>
                  <a:close/>
                </a:path>
              </a:pathLst>
            </a:custGeom>
            <a:solidFill>
              <a:srgbClr val="00CC99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>
                <a:solidFill>
                  <a:srgbClr val="002060"/>
                </a:solidFill>
              </a:endParaRPr>
            </a:p>
          </p:txBody>
        </p:sp>
        <p:sp>
          <p:nvSpPr>
            <p:cNvPr id="44038" name="Freeform 6"/>
            <p:cNvSpPr>
              <a:spLocks/>
            </p:cNvSpPr>
            <p:nvPr/>
          </p:nvSpPr>
          <p:spPr bwMode="gray">
            <a:xfrm>
              <a:off x="4645" y="1660"/>
              <a:ext cx="441" cy="701"/>
            </a:xfrm>
            <a:custGeom>
              <a:avLst/>
              <a:gdLst>
                <a:gd name="T0" fmla="*/ 631 w 308"/>
                <a:gd name="T1" fmla="*/ 301 h 442"/>
                <a:gd name="T2" fmla="*/ 0 w 308"/>
                <a:gd name="T3" fmla="*/ 1112 h 442"/>
                <a:gd name="T4" fmla="*/ 0 w 308"/>
                <a:gd name="T5" fmla="*/ 720 h 442"/>
                <a:gd name="T6" fmla="*/ 631 w 308"/>
                <a:gd name="T7" fmla="*/ 0 h 442"/>
                <a:gd name="T8" fmla="*/ 631 w 308"/>
                <a:gd name="T9" fmla="*/ 301 h 4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8"/>
                <a:gd name="T16" fmla="*/ 0 h 442"/>
                <a:gd name="T17" fmla="*/ 308 w 308"/>
                <a:gd name="T18" fmla="*/ 442 h 4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8" h="442">
                  <a:moveTo>
                    <a:pt x="308" y="120"/>
                  </a:moveTo>
                  <a:lnTo>
                    <a:pt x="0" y="442"/>
                  </a:lnTo>
                  <a:lnTo>
                    <a:pt x="0" y="286"/>
                  </a:lnTo>
                  <a:lnTo>
                    <a:pt x="308" y="0"/>
                  </a:lnTo>
                  <a:lnTo>
                    <a:pt x="308" y="120"/>
                  </a:lnTo>
                  <a:close/>
                </a:path>
              </a:pathLst>
            </a:custGeom>
            <a:gradFill rotWithShape="1">
              <a:gsLst>
                <a:gs pos="0">
                  <a:srgbClr val="230744"/>
                </a:gs>
                <a:gs pos="50000">
                  <a:srgbClr val="4B1092"/>
                </a:gs>
                <a:gs pos="100000">
                  <a:srgbClr val="230744"/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>
                <a:solidFill>
                  <a:srgbClr val="002060"/>
                </a:solidFill>
              </a:endParaRPr>
            </a:p>
          </p:txBody>
        </p:sp>
        <p:sp>
          <p:nvSpPr>
            <p:cNvPr id="44039" name="Freeform 7"/>
            <p:cNvSpPr>
              <a:spLocks/>
            </p:cNvSpPr>
            <p:nvPr/>
          </p:nvSpPr>
          <p:spPr bwMode="gray">
            <a:xfrm>
              <a:off x="2340" y="1660"/>
              <a:ext cx="2751" cy="450"/>
            </a:xfrm>
            <a:custGeom>
              <a:avLst/>
              <a:gdLst>
                <a:gd name="T0" fmla="*/ 3310 w 1920"/>
                <a:gd name="T1" fmla="*/ 713 h 284"/>
                <a:gd name="T2" fmla="*/ 0 w 1920"/>
                <a:gd name="T3" fmla="*/ 713 h 284"/>
                <a:gd name="T4" fmla="*/ 916 w 1920"/>
                <a:gd name="T5" fmla="*/ 0 h 284"/>
                <a:gd name="T6" fmla="*/ 3942 w 1920"/>
                <a:gd name="T7" fmla="*/ 0 h 284"/>
                <a:gd name="T8" fmla="*/ 3310 w 1920"/>
                <a:gd name="T9" fmla="*/ 713 h 28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20"/>
                <a:gd name="T16" fmla="*/ 0 h 284"/>
                <a:gd name="T17" fmla="*/ 1920 w 1920"/>
                <a:gd name="T18" fmla="*/ 284 h 28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20" h="284">
                  <a:moveTo>
                    <a:pt x="1612" y="284"/>
                  </a:moveTo>
                  <a:lnTo>
                    <a:pt x="0" y="284"/>
                  </a:lnTo>
                  <a:lnTo>
                    <a:pt x="446" y="0"/>
                  </a:lnTo>
                  <a:lnTo>
                    <a:pt x="1920" y="0"/>
                  </a:lnTo>
                  <a:lnTo>
                    <a:pt x="1612" y="284"/>
                  </a:lnTo>
                  <a:close/>
                </a:path>
              </a:pathLst>
            </a:custGeom>
            <a:solidFill>
              <a:srgbClr val="A77B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>
                <a:solidFill>
                  <a:srgbClr val="002060"/>
                </a:solidFill>
              </a:endParaRPr>
            </a:p>
          </p:txBody>
        </p:sp>
        <p:sp>
          <p:nvSpPr>
            <p:cNvPr id="44040" name="Freeform 8"/>
            <p:cNvSpPr>
              <a:spLocks/>
            </p:cNvSpPr>
            <p:nvPr/>
          </p:nvSpPr>
          <p:spPr bwMode="gray">
            <a:xfrm>
              <a:off x="4200" y="2353"/>
              <a:ext cx="439" cy="704"/>
            </a:xfrm>
            <a:custGeom>
              <a:avLst/>
              <a:gdLst>
                <a:gd name="T0" fmla="*/ 630 w 306"/>
                <a:gd name="T1" fmla="*/ 306 h 444"/>
                <a:gd name="T2" fmla="*/ 0 w 306"/>
                <a:gd name="T3" fmla="*/ 1116 h 444"/>
                <a:gd name="T4" fmla="*/ 0 w 306"/>
                <a:gd name="T5" fmla="*/ 718 h 444"/>
                <a:gd name="T6" fmla="*/ 630 w 306"/>
                <a:gd name="T7" fmla="*/ 0 h 444"/>
                <a:gd name="T8" fmla="*/ 630 w 306"/>
                <a:gd name="T9" fmla="*/ 306 h 44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444"/>
                <a:gd name="T17" fmla="*/ 306 w 306"/>
                <a:gd name="T18" fmla="*/ 444 h 44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444">
                  <a:moveTo>
                    <a:pt x="306" y="122"/>
                  </a:moveTo>
                  <a:lnTo>
                    <a:pt x="0" y="444"/>
                  </a:lnTo>
                  <a:lnTo>
                    <a:pt x="0" y="286"/>
                  </a:lnTo>
                  <a:lnTo>
                    <a:pt x="306" y="0"/>
                  </a:lnTo>
                  <a:lnTo>
                    <a:pt x="306" y="122"/>
                  </a:lnTo>
                  <a:close/>
                </a:path>
              </a:pathLst>
            </a:custGeom>
            <a:gradFill rotWithShape="1">
              <a:gsLst>
                <a:gs pos="0">
                  <a:srgbClr val="431805"/>
                </a:gs>
                <a:gs pos="50000">
                  <a:srgbClr val="90330A"/>
                </a:gs>
                <a:gs pos="100000">
                  <a:srgbClr val="431805"/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>
                <a:solidFill>
                  <a:srgbClr val="002060"/>
                </a:solidFill>
              </a:endParaRPr>
            </a:p>
          </p:txBody>
        </p:sp>
        <p:sp>
          <p:nvSpPr>
            <p:cNvPr id="44041" name="Freeform 9"/>
            <p:cNvSpPr>
              <a:spLocks/>
            </p:cNvSpPr>
            <p:nvPr/>
          </p:nvSpPr>
          <p:spPr bwMode="gray">
            <a:xfrm>
              <a:off x="3758" y="3047"/>
              <a:ext cx="442" cy="705"/>
            </a:xfrm>
            <a:custGeom>
              <a:avLst/>
              <a:gdLst>
                <a:gd name="T0" fmla="*/ 634 w 308"/>
                <a:gd name="T1" fmla="*/ 308 h 444"/>
                <a:gd name="T2" fmla="*/ 0 w 308"/>
                <a:gd name="T3" fmla="*/ 1119 h 444"/>
                <a:gd name="T4" fmla="*/ 0 w 308"/>
                <a:gd name="T5" fmla="*/ 721 h 444"/>
                <a:gd name="T6" fmla="*/ 634 w 308"/>
                <a:gd name="T7" fmla="*/ 0 h 444"/>
                <a:gd name="T8" fmla="*/ 634 w 308"/>
                <a:gd name="T9" fmla="*/ 308 h 44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8"/>
                <a:gd name="T16" fmla="*/ 0 h 444"/>
                <a:gd name="T17" fmla="*/ 308 w 308"/>
                <a:gd name="T18" fmla="*/ 444 h 44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8" h="444">
                  <a:moveTo>
                    <a:pt x="308" y="122"/>
                  </a:moveTo>
                  <a:lnTo>
                    <a:pt x="0" y="444"/>
                  </a:lnTo>
                  <a:lnTo>
                    <a:pt x="0" y="286"/>
                  </a:lnTo>
                  <a:lnTo>
                    <a:pt x="308" y="0"/>
                  </a:lnTo>
                  <a:lnTo>
                    <a:pt x="308" y="122"/>
                  </a:lnTo>
                  <a:close/>
                </a:path>
              </a:pathLst>
            </a:custGeom>
            <a:gradFill rotWithShape="1">
              <a:gsLst>
                <a:gs pos="0">
                  <a:srgbClr val="433206"/>
                </a:gs>
                <a:gs pos="50000">
                  <a:srgbClr val="906B0E"/>
                </a:gs>
                <a:gs pos="100000">
                  <a:srgbClr val="433206"/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>
                <a:solidFill>
                  <a:srgbClr val="002060"/>
                </a:solidFill>
              </a:endParaRPr>
            </a:p>
          </p:txBody>
        </p:sp>
        <p:sp>
          <p:nvSpPr>
            <p:cNvPr id="44042" name="Freeform 10"/>
            <p:cNvSpPr>
              <a:spLocks/>
            </p:cNvSpPr>
            <p:nvPr/>
          </p:nvSpPr>
          <p:spPr bwMode="gray">
            <a:xfrm>
              <a:off x="1076" y="3051"/>
              <a:ext cx="3124" cy="450"/>
            </a:xfrm>
            <a:custGeom>
              <a:avLst/>
              <a:gdLst>
                <a:gd name="T0" fmla="*/ 3845 w 2180"/>
                <a:gd name="T1" fmla="*/ 713 h 284"/>
                <a:gd name="T2" fmla="*/ 0 w 2180"/>
                <a:gd name="T3" fmla="*/ 713 h 284"/>
                <a:gd name="T4" fmla="*/ 916 w 2180"/>
                <a:gd name="T5" fmla="*/ 0 h 284"/>
                <a:gd name="T6" fmla="*/ 4477 w 2180"/>
                <a:gd name="T7" fmla="*/ 0 h 284"/>
                <a:gd name="T8" fmla="*/ 3845 w 2180"/>
                <a:gd name="T9" fmla="*/ 713 h 28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80"/>
                <a:gd name="T16" fmla="*/ 0 h 284"/>
                <a:gd name="T17" fmla="*/ 2180 w 2180"/>
                <a:gd name="T18" fmla="*/ 284 h 28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80" h="284">
                  <a:moveTo>
                    <a:pt x="1872" y="284"/>
                  </a:moveTo>
                  <a:lnTo>
                    <a:pt x="0" y="284"/>
                  </a:lnTo>
                  <a:lnTo>
                    <a:pt x="446" y="0"/>
                  </a:lnTo>
                  <a:lnTo>
                    <a:pt x="2180" y="0"/>
                  </a:lnTo>
                  <a:lnTo>
                    <a:pt x="1872" y="284"/>
                  </a:lnTo>
                  <a:close/>
                </a:path>
              </a:pathLst>
            </a:custGeom>
            <a:solidFill>
              <a:srgbClr val="F2E16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>
                <a:solidFill>
                  <a:srgbClr val="002060"/>
                </a:solidFill>
              </a:endParaRPr>
            </a:p>
          </p:txBody>
        </p:sp>
        <p:sp>
          <p:nvSpPr>
            <p:cNvPr id="44043" name="Line 11"/>
            <p:cNvSpPr>
              <a:spLocks noChangeShapeType="1"/>
            </p:cNvSpPr>
            <p:nvPr/>
          </p:nvSpPr>
          <p:spPr bwMode="gray">
            <a:xfrm flipH="1">
              <a:off x="168" y="3747"/>
              <a:ext cx="90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solidFill>
                  <a:srgbClr val="002060"/>
                </a:solidFill>
              </a:endParaRPr>
            </a:p>
          </p:txBody>
        </p:sp>
        <p:sp>
          <p:nvSpPr>
            <p:cNvPr id="44044" name="Line 12"/>
            <p:cNvSpPr>
              <a:spLocks noChangeShapeType="1"/>
            </p:cNvSpPr>
            <p:nvPr/>
          </p:nvSpPr>
          <p:spPr bwMode="gray">
            <a:xfrm flipH="1">
              <a:off x="168" y="3047"/>
              <a:ext cx="154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solidFill>
                  <a:srgbClr val="002060"/>
                </a:solidFill>
              </a:endParaRPr>
            </a:p>
          </p:txBody>
        </p:sp>
        <p:sp>
          <p:nvSpPr>
            <p:cNvPr id="44045" name="Line 13"/>
            <p:cNvSpPr>
              <a:spLocks noChangeShapeType="1"/>
            </p:cNvSpPr>
            <p:nvPr/>
          </p:nvSpPr>
          <p:spPr bwMode="gray">
            <a:xfrm flipH="1">
              <a:off x="168" y="2356"/>
              <a:ext cx="217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solidFill>
                  <a:srgbClr val="002060"/>
                </a:solidFill>
              </a:endParaRPr>
            </a:p>
          </p:txBody>
        </p:sp>
        <p:sp>
          <p:nvSpPr>
            <p:cNvPr id="44046" name="Line 14"/>
            <p:cNvSpPr>
              <a:spLocks noChangeShapeType="1"/>
            </p:cNvSpPr>
            <p:nvPr/>
          </p:nvSpPr>
          <p:spPr bwMode="gray">
            <a:xfrm flipH="1">
              <a:off x="168" y="1666"/>
              <a:ext cx="281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solidFill>
                  <a:srgbClr val="002060"/>
                </a:solidFill>
              </a:endParaRPr>
            </a:p>
          </p:txBody>
        </p:sp>
        <p:sp>
          <p:nvSpPr>
            <p:cNvPr id="44047" name="Line 15"/>
            <p:cNvSpPr>
              <a:spLocks noChangeShapeType="1"/>
            </p:cNvSpPr>
            <p:nvPr/>
          </p:nvSpPr>
          <p:spPr bwMode="gray">
            <a:xfrm flipH="1">
              <a:off x="168" y="965"/>
              <a:ext cx="34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solidFill>
                  <a:srgbClr val="002060"/>
                </a:solidFill>
              </a:endParaRPr>
            </a:p>
          </p:txBody>
        </p:sp>
        <p:sp>
          <p:nvSpPr>
            <p:cNvPr id="44048" name="Line 16"/>
            <p:cNvSpPr>
              <a:spLocks noChangeShapeType="1"/>
            </p:cNvSpPr>
            <p:nvPr/>
          </p:nvSpPr>
          <p:spPr bwMode="gray">
            <a:xfrm>
              <a:off x="305" y="960"/>
              <a:ext cx="0" cy="7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/>
            <a:lstStyle/>
            <a:p>
              <a:endParaRPr lang="ru-RU">
                <a:solidFill>
                  <a:srgbClr val="002060"/>
                </a:solidFill>
              </a:endParaRPr>
            </a:p>
          </p:txBody>
        </p:sp>
        <p:sp>
          <p:nvSpPr>
            <p:cNvPr id="44049" name="Line 17"/>
            <p:cNvSpPr>
              <a:spLocks noChangeShapeType="1"/>
            </p:cNvSpPr>
            <p:nvPr/>
          </p:nvSpPr>
          <p:spPr bwMode="gray">
            <a:xfrm>
              <a:off x="305" y="1686"/>
              <a:ext cx="0" cy="6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/>
            <a:lstStyle/>
            <a:p>
              <a:endParaRPr lang="ru-RU">
                <a:solidFill>
                  <a:srgbClr val="002060"/>
                </a:solidFill>
              </a:endParaRPr>
            </a:p>
          </p:txBody>
        </p:sp>
        <p:sp>
          <p:nvSpPr>
            <p:cNvPr id="44050" name="Line 18"/>
            <p:cNvSpPr>
              <a:spLocks noChangeShapeType="1"/>
            </p:cNvSpPr>
            <p:nvPr/>
          </p:nvSpPr>
          <p:spPr bwMode="gray">
            <a:xfrm>
              <a:off x="305" y="2366"/>
              <a:ext cx="0" cy="6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/>
            <a:lstStyle/>
            <a:p>
              <a:endParaRPr lang="ru-RU">
                <a:solidFill>
                  <a:srgbClr val="002060"/>
                </a:solidFill>
              </a:endParaRPr>
            </a:p>
          </p:txBody>
        </p:sp>
        <p:sp>
          <p:nvSpPr>
            <p:cNvPr id="44051" name="Line 19"/>
            <p:cNvSpPr>
              <a:spLocks noChangeShapeType="1"/>
            </p:cNvSpPr>
            <p:nvPr/>
          </p:nvSpPr>
          <p:spPr bwMode="gray">
            <a:xfrm>
              <a:off x="305" y="3047"/>
              <a:ext cx="0" cy="6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/>
            <a:lstStyle/>
            <a:p>
              <a:endParaRPr lang="ru-RU">
                <a:solidFill>
                  <a:srgbClr val="002060"/>
                </a:solidFill>
              </a:endParaRPr>
            </a:p>
          </p:txBody>
        </p:sp>
        <p:sp>
          <p:nvSpPr>
            <p:cNvPr id="44052" name="Freeform 20"/>
            <p:cNvSpPr>
              <a:spLocks/>
            </p:cNvSpPr>
            <p:nvPr/>
          </p:nvSpPr>
          <p:spPr bwMode="gray">
            <a:xfrm>
              <a:off x="916" y="1075"/>
              <a:ext cx="2044" cy="2426"/>
            </a:xfrm>
            <a:custGeom>
              <a:avLst/>
              <a:gdLst>
                <a:gd name="T0" fmla="*/ 7 w 1824"/>
                <a:gd name="T1" fmla="*/ 1807 h 2648"/>
                <a:gd name="T2" fmla="*/ 33 w 1824"/>
                <a:gd name="T3" fmla="*/ 1555 h 2648"/>
                <a:gd name="T4" fmla="*/ 74 w 1824"/>
                <a:gd name="T5" fmla="*/ 1327 h 2648"/>
                <a:gd name="T6" fmla="*/ 127 w 1824"/>
                <a:gd name="T7" fmla="*/ 1118 h 2648"/>
                <a:gd name="T8" fmla="*/ 188 w 1824"/>
                <a:gd name="T9" fmla="*/ 932 h 2648"/>
                <a:gd name="T10" fmla="*/ 256 w 1824"/>
                <a:gd name="T11" fmla="*/ 766 h 2648"/>
                <a:gd name="T12" fmla="*/ 327 w 1824"/>
                <a:gd name="T13" fmla="*/ 621 h 2648"/>
                <a:gd name="T14" fmla="*/ 400 w 1824"/>
                <a:gd name="T15" fmla="*/ 494 h 2648"/>
                <a:gd name="T16" fmla="*/ 471 w 1824"/>
                <a:gd name="T17" fmla="*/ 387 h 2648"/>
                <a:gd name="T18" fmla="*/ 539 w 1824"/>
                <a:gd name="T19" fmla="*/ 299 h 2648"/>
                <a:gd name="T20" fmla="*/ 601 w 1824"/>
                <a:gd name="T21" fmla="*/ 228 h 2648"/>
                <a:gd name="T22" fmla="*/ 652 w 1824"/>
                <a:gd name="T23" fmla="*/ 173 h 2648"/>
                <a:gd name="T24" fmla="*/ 693 w 1824"/>
                <a:gd name="T25" fmla="*/ 135 h 2648"/>
                <a:gd name="T26" fmla="*/ 719 w 1824"/>
                <a:gd name="T27" fmla="*/ 113 h 2648"/>
                <a:gd name="T28" fmla="*/ 728 w 1824"/>
                <a:gd name="T29" fmla="*/ 105 h 2648"/>
                <a:gd name="T30" fmla="*/ 1028 w 1824"/>
                <a:gd name="T31" fmla="*/ 41 h 2648"/>
                <a:gd name="T32" fmla="*/ 933 w 1824"/>
                <a:gd name="T33" fmla="*/ 241 h 2648"/>
                <a:gd name="T34" fmla="*/ 925 w 1824"/>
                <a:gd name="T35" fmla="*/ 243 h 2648"/>
                <a:gd name="T36" fmla="*/ 901 w 1824"/>
                <a:gd name="T37" fmla="*/ 254 h 2648"/>
                <a:gd name="T38" fmla="*/ 864 w 1824"/>
                <a:gd name="T39" fmla="*/ 272 h 2648"/>
                <a:gd name="T40" fmla="*/ 815 w 1824"/>
                <a:gd name="T41" fmla="*/ 301 h 2648"/>
                <a:gd name="T42" fmla="*/ 756 w 1824"/>
                <a:gd name="T43" fmla="*/ 342 h 2648"/>
                <a:gd name="T44" fmla="*/ 689 w 1824"/>
                <a:gd name="T45" fmla="*/ 397 h 2648"/>
                <a:gd name="T46" fmla="*/ 616 w 1824"/>
                <a:gd name="T47" fmla="*/ 467 h 2648"/>
                <a:gd name="T48" fmla="*/ 538 w 1824"/>
                <a:gd name="T49" fmla="*/ 555 h 2648"/>
                <a:gd name="T50" fmla="*/ 458 w 1824"/>
                <a:gd name="T51" fmla="*/ 660 h 2648"/>
                <a:gd name="T52" fmla="*/ 376 w 1824"/>
                <a:gd name="T53" fmla="*/ 790 h 2648"/>
                <a:gd name="T54" fmla="*/ 296 w 1824"/>
                <a:gd name="T55" fmla="*/ 939 h 2648"/>
                <a:gd name="T56" fmla="*/ 220 w 1824"/>
                <a:gd name="T57" fmla="*/ 1113 h 2648"/>
                <a:gd name="T58" fmla="*/ 147 w 1824"/>
                <a:gd name="T59" fmla="*/ 1315 h 2648"/>
                <a:gd name="T60" fmla="*/ 82 w 1824"/>
                <a:gd name="T61" fmla="*/ 1543 h 2648"/>
                <a:gd name="T62" fmla="*/ 25 w 1824"/>
                <a:gd name="T63" fmla="*/ 1802 h 2648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24"/>
                <a:gd name="T97" fmla="*/ 0 h 2648"/>
                <a:gd name="T98" fmla="*/ 1824 w 1824"/>
                <a:gd name="T99" fmla="*/ 2648 h 2648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24" h="2648">
                  <a:moveTo>
                    <a:pt x="0" y="2648"/>
                  </a:moveTo>
                  <a:lnTo>
                    <a:pt x="12" y="2464"/>
                  </a:lnTo>
                  <a:lnTo>
                    <a:pt x="32" y="2288"/>
                  </a:lnTo>
                  <a:lnTo>
                    <a:pt x="56" y="2120"/>
                  </a:lnTo>
                  <a:lnTo>
                    <a:pt x="88" y="1960"/>
                  </a:lnTo>
                  <a:lnTo>
                    <a:pt x="124" y="1808"/>
                  </a:lnTo>
                  <a:lnTo>
                    <a:pt x="166" y="1662"/>
                  </a:lnTo>
                  <a:lnTo>
                    <a:pt x="212" y="1524"/>
                  </a:lnTo>
                  <a:lnTo>
                    <a:pt x="262" y="1394"/>
                  </a:lnTo>
                  <a:lnTo>
                    <a:pt x="316" y="1270"/>
                  </a:lnTo>
                  <a:lnTo>
                    <a:pt x="372" y="1154"/>
                  </a:lnTo>
                  <a:lnTo>
                    <a:pt x="430" y="1044"/>
                  </a:lnTo>
                  <a:lnTo>
                    <a:pt x="490" y="942"/>
                  </a:lnTo>
                  <a:lnTo>
                    <a:pt x="550" y="846"/>
                  </a:lnTo>
                  <a:lnTo>
                    <a:pt x="612" y="758"/>
                  </a:lnTo>
                  <a:lnTo>
                    <a:pt x="672" y="674"/>
                  </a:lnTo>
                  <a:lnTo>
                    <a:pt x="734" y="598"/>
                  </a:lnTo>
                  <a:lnTo>
                    <a:pt x="792" y="528"/>
                  </a:lnTo>
                  <a:lnTo>
                    <a:pt x="850" y="464"/>
                  </a:lnTo>
                  <a:lnTo>
                    <a:pt x="906" y="408"/>
                  </a:lnTo>
                  <a:lnTo>
                    <a:pt x="960" y="356"/>
                  </a:lnTo>
                  <a:lnTo>
                    <a:pt x="1010" y="310"/>
                  </a:lnTo>
                  <a:lnTo>
                    <a:pt x="1056" y="270"/>
                  </a:lnTo>
                  <a:lnTo>
                    <a:pt x="1096" y="236"/>
                  </a:lnTo>
                  <a:lnTo>
                    <a:pt x="1134" y="208"/>
                  </a:lnTo>
                  <a:lnTo>
                    <a:pt x="1164" y="184"/>
                  </a:lnTo>
                  <a:lnTo>
                    <a:pt x="1190" y="166"/>
                  </a:lnTo>
                  <a:lnTo>
                    <a:pt x="1208" y="154"/>
                  </a:lnTo>
                  <a:lnTo>
                    <a:pt x="1220" y="146"/>
                  </a:lnTo>
                  <a:lnTo>
                    <a:pt x="1224" y="144"/>
                  </a:lnTo>
                  <a:lnTo>
                    <a:pt x="848" y="0"/>
                  </a:lnTo>
                  <a:lnTo>
                    <a:pt x="1728" y="56"/>
                  </a:lnTo>
                  <a:lnTo>
                    <a:pt x="1824" y="480"/>
                  </a:lnTo>
                  <a:lnTo>
                    <a:pt x="1568" y="328"/>
                  </a:lnTo>
                  <a:lnTo>
                    <a:pt x="1564" y="328"/>
                  </a:lnTo>
                  <a:lnTo>
                    <a:pt x="1554" y="332"/>
                  </a:lnTo>
                  <a:lnTo>
                    <a:pt x="1538" y="338"/>
                  </a:lnTo>
                  <a:lnTo>
                    <a:pt x="1514" y="346"/>
                  </a:lnTo>
                  <a:lnTo>
                    <a:pt x="1486" y="356"/>
                  </a:lnTo>
                  <a:lnTo>
                    <a:pt x="1452" y="370"/>
                  </a:lnTo>
                  <a:lnTo>
                    <a:pt x="1412" y="388"/>
                  </a:lnTo>
                  <a:lnTo>
                    <a:pt x="1370" y="410"/>
                  </a:lnTo>
                  <a:lnTo>
                    <a:pt x="1322" y="436"/>
                  </a:lnTo>
                  <a:lnTo>
                    <a:pt x="1270" y="466"/>
                  </a:lnTo>
                  <a:lnTo>
                    <a:pt x="1216" y="500"/>
                  </a:lnTo>
                  <a:lnTo>
                    <a:pt x="1158" y="540"/>
                  </a:lnTo>
                  <a:lnTo>
                    <a:pt x="1098" y="584"/>
                  </a:lnTo>
                  <a:lnTo>
                    <a:pt x="1034" y="636"/>
                  </a:lnTo>
                  <a:lnTo>
                    <a:pt x="970" y="692"/>
                  </a:lnTo>
                  <a:lnTo>
                    <a:pt x="904" y="756"/>
                  </a:lnTo>
                  <a:lnTo>
                    <a:pt x="836" y="824"/>
                  </a:lnTo>
                  <a:lnTo>
                    <a:pt x="770" y="900"/>
                  </a:lnTo>
                  <a:lnTo>
                    <a:pt x="700" y="984"/>
                  </a:lnTo>
                  <a:lnTo>
                    <a:pt x="632" y="1076"/>
                  </a:lnTo>
                  <a:lnTo>
                    <a:pt x="566" y="1174"/>
                  </a:lnTo>
                  <a:lnTo>
                    <a:pt x="498" y="1280"/>
                  </a:lnTo>
                  <a:lnTo>
                    <a:pt x="434" y="1394"/>
                  </a:lnTo>
                  <a:lnTo>
                    <a:pt x="370" y="1518"/>
                  </a:lnTo>
                  <a:lnTo>
                    <a:pt x="308" y="1650"/>
                  </a:lnTo>
                  <a:lnTo>
                    <a:pt x="248" y="1792"/>
                  </a:lnTo>
                  <a:lnTo>
                    <a:pt x="192" y="1944"/>
                  </a:lnTo>
                  <a:lnTo>
                    <a:pt x="138" y="2104"/>
                  </a:lnTo>
                  <a:lnTo>
                    <a:pt x="88" y="2274"/>
                  </a:lnTo>
                  <a:lnTo>
                    <a:pt x="42" y="2456"/>
                  </a:lnTo>
                  <a:lnTo>
                    <a:pt x="0" y="2648"/>
                  </a:lnTo>
                  <a:close/>
                </a:path>
              </a:pathLst>
            </a:custGeom>
            <a:gradFill rotWithShape="1">
              <a:gsLst>
                <a:gs pos="0">
                  <a:srgbClr val="D11364"/>
                </a:gs>
                <a:gs pos="100000">
                  <a:srgbClr val="61092E"/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>
                <a:solidFill>
                  <a:srgbClr val="002060"/>
                </a:solidFill>
              </a:endParaRPr>
            </a:p>
          </p:txBody>
        </p:sp>
        <p:sp>
          <p:nvSpPr>
            <p:cNvPr id="44053" name="Rectangle 21"/>
            <p:cNvSpPr>
              <a:spLocks noChangeArrowheads="1"/>
            </p:cNvSpPr>
            <p:nvPr/>
          </p:nvSpPr>
          <p:spPr bwMode="gray">
            <a:xfrm>
              <a:off x="2980" y="1411"/>
              <a:ext cx="2119" cy="253"/>
            </a:xfrm>
            <a:prstGeom prst="rect">
              <a:avLst/>
            </a:prstGeom>
            <a:gradFill rotWithShape="1">
              <a:gsLst>
                <a:gs pos="0">
                  <a:srgbClr val="00684D"/>
                </a:gs>
                <a:gs pos="50000">
                  <a:srgbClr val="00906A"/>
                </a:gs>
                <a:gs pos="100000">
                  <a:srgbClr val="00684D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>
                <a:solidFill>
                  <a:srgbClr val="002060"/>
                </a:solidFill>
                <a:latin typeface="Verdana" pitchFamily="34" charset="0"/>
              </a:endParaRPr>
            </a:p>
          </p:txBody>
        </p:sp>
        <p:sp>
          <p:nvSpPr>
            <p:cNvPr id="22" name="Rectangle 22"/>
            <p:cNvSpPr>
              <a:spLocks noChangeArrowheads="1"/>
            </p:cNvSpPr>
            <p:nvPr/>
          </p:nvSpPr>
          <p:spPr bwMode="gray">
            <a:xfrm>
              <a:off x="2324" y="2093"/>
              <a:ext cx="2339" cy="283"/>
            </a:xfrm>
            <a:prstGeom prst="rect">
              <a:avLst/>
            </a:prstGeom>
            <a:gradFill rotWithShape="1">
              <a:gsLst>
                <a:gs pos="0">
                  <a:srgbClr val="8041FF">
                    <a:gamma/>
                    <a:shade val="72549"/>
                    <a:invGamma/>
                  </a:srgbClr>
                </a:gs>
                <a:gs pos="50000">
                  <a:srgbClr val="8041FF"/>
                </a:gs>
                <a:gs pos="100000">
                  <a:srgbClr val="8041FF">
                    <a:gamma/>
                    <a:shade val="72549"/>
                    <a:invGamma/>
                  </a:srgb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rgbClr val="002060"/>
                </a:solidFill>
                <a:latin typeface="Arial Black" pitchFamily="34" charset="0"/>
                <a:cs typeface="+mn-cs"/>
              </a:endParaRPr>
            </a:p>
          </p:txBody>
        </p:sp>
        <p:sp>
          <p:nvSpPr>
            <p:cNvPr id="44055" name="Freeform 23"/>
            <p:cNvSpPr>
              <a:spLocks/>
            </p:cNvSpPr>
            <p:nvPr/>
          </p:nvSpPr>
          <p:spPr bwMode="gray">
            <a:xfrm>
              <a:off x="1709" y="2353"/>
              <a:ext cx="2935" cy="454"/>
            </a:xfrm>
            <a:custGeom>
              <a:avLst/>
              <a:gdLst>
                <a:gd name="T0" fmla="*/ 3577 w 2048"/>
                <a:gd name="T1" fmla="*/ 721 h 286"/>
                <a:gd name="T2" fmla="*/ 0 w 2048"/>
                <a:gd name="T3" fmla="*/ 721 h 286"/>
                <a:gd name="T4" fmla="*/ 916 w 2048"/>
                <a:gd name="T5" fmla="*/ 0 h 286"/>
                <a:gd name="T6" fmla="*/ 4206 w 2048"/>
                <a:gd name="T7" fmla="*/ 0 h 286"/>
                <a:gd name="T8" fmla="*/ 3577 w 2048"/>
                <a:gd name="T9" fmla="*/ 721 h 28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048"/>
                <a:gd name="T16" fmla="*/ 0 h 286"/>
                <a:gd name="T17" fmla="*/ 2048 w 2048"/>
                <a:gd name="T18" fmla="*/ 286 h 28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048" h="286">
                  <a:moveTo>
                    <a:pt x="1742" y="286"/>
                  </a:moveTo>
                  <a:lnTo>
                    <a:pt x="0" y="286"/>
                  </a:lnTo>
                  <a:lnTo>
                    <a:pt x="446" y="0"/>
                  </a:lnTo>
                  <a:lnTo>
                    <a:pt x="2048" y="0"/>
                  </a:lnTo>
                  <a:lnTo>
                    <a:pt x="1742" y="286"/>
                  </a:lnTo>
                  <a:close/>
                </a:path>
              </a:pathLst>
            </a:custGeom>
            <a:solidFill>
              <a:srgbClr val="FF99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>
                <a:solidFill>
                  <a:srgbClr val="002060"/>
                </a:solidFill>
              </a:endParaRPr>
            </a:p>
          </p:txBody>
        </p:sp>
        <p:sp>
          <p:nvSpPr>
            <p:cNvPr id="44056" name="Rectangle 24"/>
            <p:cNvSpPr>
              <a:spLocks noChangeArrowheads="1"/>
            </p:cNvSpPr>
            <p:nvPr/>
          </p:nvSpPr>
          <p:spPr bwMode="gray">
            <a:xfrm>
              <a:off x="1711" y="2806"/>
              <a:ext cx="2499" cy="248"/>
            </a:xfrm>
            <a:prstGeom prst="rect">
              <a:avLst/>
            </a:prstGeom>
            <a:gradFill rotWithShape="1">
              <a:gsLst>
                <a:gs pos="0">
                  <a:srgbClr val="A0523A"/>
                </a:gs>
                <a:gs pos="50000">
                  <a:srgbClr val="DC7150"/>
                </a:gs>
                <a:gs pos="100000">
                  <a:srgbClr val="A0523A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>
                <a:solidFill>
                  <a:srgbClr val="002060"/>
                </a:solidFill>
                <a:latin typeface="Verdana" pitchFamily="34" charset="0"/>
              </a:endParaRPr>
            </a:p>
          </p:txBody>
        </p:sp>
        <p:sp>
          <p:nvSpPr>
            <p:cNvPr id="44057" name="Rectangle 25"/>
            <p:cNvSpPr>
              <a:spLocks noChangeArrowheads="1"/>
            </p:cNvSpPr>
            <p:nvPr/>
          </p:nvSpPr>
          <p:spPr bwMode="gray">
            <a:xfrm>
              <a:off x="1075" y="3502"/>
              <a:ext cx="2689" cy="248"/>
            </a:xfrm>
            <a:prstGeom prst="rect">
              <a:avLst/>
            </a:prstGeom>
            <a:gradFill rotWithShape="1">
              <a:gsLst>
                <a:gs pos="0">
                  <a:srgbClr val="977514"/>
                </a:gs>
                <a:gs pos="50000">
                  <a:srgbClr val="D0A11C"/>
                </a:gs>
                <a:gs pos="100000">
                  <a:srgbClr val="977514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>
                <a:solidFill>
                  <a:srgbClr val="002060"/>
                </a:solidFill>
                <a:latin typeface="Verdana" pitchFamily="34" charset="0"/>
              </a:endParaRPr>
            </a:p>
          </p:txBody>
        </p:sp>
        <p:sp>
          <p:nvSpPr>
            <p:cNvPr id="26" name="Text Box 26"/>
            <p:cNvSpPr txBox="1">
              <a:spLocks noChangeArrowheads="1"/>
            </p:cNvSpPr>
            <p:nvPr/>
          </p:nvSpPr>
          <p:spPr bwMode="gray">
            <a:xfrm>
              <a:off x="393" y="1230"/>
              <a:ext cx="852" cy="3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b="1" u="sng" cap="all" dirty="0">
                  <a:ln w="9000" cmpd="sng">
                    <a:solidFill>
                      <a:schemeClr val="accent4">
                        <a:shade val="50000"/>
                        <a:satMod val="120000"/>
                      </a:schemeClr>
                    </a:solidFill>
                    <a:prstDash val="solid"/>
                  </a:ln>
                  <a:solidFill>
                    <a:srgbClr val="002060"/>
                  </a:solidFill>
                  <a:effectLst>
                    <a:reflection blurRad="12700" stA="28000" endPos="45000" dist="1000" dir="5400000" sy="-100000" algn="bl" rotWithShape="0"/>
                  </a:effectLst>
                  <a:latin typeface="Arial Black" pitchFamily="34" charset="0"/>
                  <a:cs typeface="+mn-cs"/>
                </a:rPr>
                <a:t>4 </a:t>
              </a:r>
              <a:r>
                <a:rPr lang="ru-RU" b="1" u="sng" cap="all" dirty="0" err="1">
                  <a:ln w="9000" cmpd="sng">
                    <a:solidFill>
                      <a:schemeClr val="accent4">
                        <a:shade val="50000"/>
                        <a:satMod val="120000"/>
                      </a:schemeClr>
                    </a:solidFill>
                    <a:prstDash val="solid"/>
                  </a:ln>
                  <a:solidFill>
                    <a:srgbClr val="002060"/>
                  </a:solidFill>
                  <a:effectLst>
                    <a:reflection blurRad="12700" stA="28000" endPos="45000" dist="1000" dir="5400000" sy="-100000" algn="bl" rotWithShape="0"/>
                  </a:effectLst>
                  <a:latin typeface="Arial Black" pitchFamily="34" charset="0"/>
                  <a:cs typeface="+mn-cs"/>
                </a:rPr>
                <a:t>қадам</a:t>
              </a:r>
              <a:endParaRPr lang="ru-RU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  <a:latin typeface="+mn-lt"/>
                <a:cs typeface="+mn-cs"/>
              </a:endParaRPr>
            </a:p>
            <a:p>
              <a:pPr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rgbClr val="002060"/>
                </a:solidFill>
                <a:latin typeface="Verdana" pitchFamily="34" charset="0"/>
                <a:cs typeface="+mn-cs"/>
              </a:endParaRPr>
            </a:p>
          </p:txBody>
        </p:sp>
        <p:sp>
          <p:nvSpPr>
            <p:cNvPr id="27" name="Text Box 27"/>
            <p:cNvSpPr txBox="1">
              <a:spLocks noChangeArrowheads="1"/>
            </p:cNvSpPr>
            <p:nvPr/>
          </p:nvSpPr>
          <p:spPr bwMode="gray">
            <a:xfrm>
              <a:off x="386" y="1918"/>
              <a:ext cx="902" cy="3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b="1" u="sng" cap="all" dirty="0">
                  <a:ln w="9000" cmpd="sng">
                    <a:solidFill>
                      <a:schemeClr val="accent4">
                        <a:shade val="50000"/>
                        <a:satMod val="120000"/>
                      </a:schemeClr>
                    </a:solidFill>
                    <a:prstDash val="solid"/>
                  </a:ln>
                  <a:solidFill>
                    <a:srgbClr val="002060"/>
                  </a:solidFill>
                  <a:effectLst>
                    <a:reflection blurRad="12700" stA="28000" endPos="45000" dist="1000" dir="5400000" sy="-100000" algn="bl" rotWithShape="0"/>
                  </a:effectLst>
                  <a:latin typeface="Arial Black" pitchFamily="34" charset="0"/>
                  <a:cs typeface="+mn-cs"/>
                </a:rPr>
                <a:t>3 </a:t>
              </a:r>
              <a:r>
                <a:rPr lang="ru-RU" b="1" u="sng" cap="all" dirty="0" err="1">
                  <a:ln w="9000" cmpd="sng">
                    <a:solidFill>
                      <a:schemeClr val="accent4">
                        <a:shade val="50000"/>
                        <a:satMod val="120000"/>
                      </a:schemeClr>
                    </a:solidFill>
                    <a:prstDash val="solid"/>
                  </a:ln>
                  <a:solidFill>
                    <a:srgbClr val="002060"/>
                  </a:solidFill>
                  <a:effectLst>
                    <a:reflection blurRad="12700" stA="28000" endPos="45000" dist="1000" dir="5400000" sy="-100000" algn="bl" rotWithShape="0"/>
                  </a:effectLst>
                  <a:latin typeface="Arial Black" pitchFamily="34" charset="0"/>
                  <a:cs typeface="+mn-cs"/>
                </a:rPr>
                <a:t>қадам</a:t>
              </a:r>
              <a:r>
                <a:rPr lang="ru-RU" b="1" u="sng" cap="all" dirty="0">
                  <a:ln w="9000" cmpd="sng">
                    <a:solidFill>
                      <a:schemeClr val="accent4">
                        <a:shade val="50000"/>
                        <a:satMod val="120000"/>
                      </a:schemeClr>
                    </a:solidFill>
                    <a:prstDash val="solid"/>
                  </a:ln>
                  <a:solidFill>
                    <a:srgbClr val="002060"/>
                  </a:solidFill>
                  <a:effectLst>
                    <a:reflection blurRad="12700" stA="28000" endPos="45000" dist="1000" dir="5400000" sy="-100000" algn="bl" rotWithShape="0"/>
                  </a:effectLst>
                  <a:latin typeface="Arial Black" pitchFamily="34" charset="0"/>
                  <a:cs typeface="+mn-cs"/>
                </a:rPr>
                <a:t> </a:t>
              </a:r>
              <a:endParaRPr lang="ru-RU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  <a:latin typeface="+mn-lt"/>
                <a:cs typeface="+mn-cs"/>
              </a:endParaRPr>
            </a:p>
            <a:p>
              <a:pPr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rgbClr val="002060"/>
                </a:solidFill>
                <a:latin typeface="Verdana" pitchFamily="34" charset="0"/>
                <a:cs typeface="+mn-cs"/>
              </a:endParaRPr>
            </a:p>
          </p:txBody>
        </p:sp>
        <p:sp>
          <p:nvSpPr>
            <p:cNvPr id="28" name="Text Box 28"/>
            <p:cNvSpPr txBox="1">
              <a:spLocks noChangeArrowheads="1"/>
            </p:cNvSpPr>
            <p:nvPr/>
          </p:nvSpPr>
          <p:spPr bwMode="gray">
            <a:xfrm>
              <a:off x="379" y="2583"/>
              <a:ext cx="951" cy="2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b="1" u="sng" cap="all" dirty="0">
                  <a:ln w="9000" cmpd="sng">
                    <a:solidFill>
                      <a:schemeClr val="accent4">
                        <a:shade val="50000"/>
                        <a:satMod val="120000"/>
                      </a:schemeClr>
                    </a:solidFill>
                    <a:prstDash val="solid"/>
                  </a:ln>
                  <a:solidFill>
                    <a:srgbClr val="002060"/>
                  </a:solidFill>
                  <a:effectLst>
                    <a:reflection blurRad="12700" stA="28000" endPos="45000" dist="1000" dir="5400000" sy="-100000" algn="bl" rotWithShape="0"/>
                  </a:effectLst>
                  <a:latin typeface="Arial Black" pitchFamily="34" charset="0"/>
                  <a:cs typeface="+mn-cs"/>
                </a:rPr>
                <a:t>2 </a:t>
              </a:r>
              <a:r>
                <a:rPr lang="ru-RU" b="1" u="sng" cap="all" dirty="0" err="1">
                  <a:ln w="9000" cmpd="sng">
                    <a:solidFill>
                      <a:schemeClr val="accent4">
                        <a:shade val="50000"/>
                        <a:satMod val="120000"/>
                      </a:schemeClr>
                    </a:solidFill>
                    <a:prstDash val="solid"/>
                  </a:ln>
                  <a:solidFill>
                    <a:srgbClr val="002060"/>
                  </a:solidFill>
                  <a:effectLst>
                    <a:reflection blurRad="12700" stA="28000" endPos="45000" dist="1000" dir="5400000" sy="-100000" algn="bl" rotWithShape="0"/>
                  </a:effectLst>
                  <a:latin typeface="Arial Black" pitchFamily="34" charset="0"/>
                  <a:cs typeface="+mn-cs"/>
                </a:rPr>
                <a:t>қадам</a:t>
              </a:r>
              <a:r>
                <a:rPr lang="ru-RU" b="1" u="sng" cap="all" dirty="0">
                  <a:ln w="9000" cmpd="sng">
                    <a:solidFill>
                      <a:schemeClr val="accent4">
                        <a:shade val="50000"/>
                        <a:satMod val="120000"/>
                      </a:schemeClr>
                    </a:solidFill>
                    <a:prstDash val="solid"/>
                  </a:ln>
                  <a:solidFill>
                    <a:srgbClr val="002060"/>
                  </a:solidFill>
                  <a:effectLst>
                    <a:reflection blurRad="12700" stA="28000" endPos="45000" dist="1000" dir="5400000" sy="-100000" algn="bl" rotWithShape="0"/>
                  </a:effectLst>
                  <a:latin typeface="Arial Black" pitchFamily="34" charset="0"/>
                  <a:cs typeface="+mn-cs"/>
                </a:rPr>
                <a:t> </a:t>
              </a:r>
              <a:endParaRPr lang="ru-RU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  <a:latin typeface="+mn-lt"/>
                <a:cs typeface="+mn-cs"/>
              </a:endParaRPr>
            </a:p>
          </p:txBody>
        </p:sp>
        <p:sp>
          <p:nvSpPr>
            <p:cNvPr id="44061" name="Text Box 29"/>
            <p:cNvSpPr txBox="1">
              <a:spLocks noChangeArrowheads="1"/>
            </p:cNvSpPr>
            <p:nvPr/>
          </p:nvSpPr>
          <p:spPr bwMode="gray">
            <a:xfrm>
              <a:off x="298" y="3309"/>
              <a:ext cx="119" cy="2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endParaRPr lang="en-US">
                <a:solidFill>
                  <a:srgbClr val="002060"/>
                </a:solidFill>
                <a:latin typeface="Verdana" pitchFamily="34" charset="0"/>
              </a:endParaRPr>
            </a:p>
          </p:txBody>
        </p:sp>
      </p:grpSp>
      <p:sp>
        <p:nvSpPr>
          <p:cNvPr id="30" name="Прямоугольник 29"/>
          <p:cNvSpPr/>
          <p:nvPr/>
        </p:nvSpPr>
        <p:spPr>
          <a:xfrm>
            <a:off x="322860" y="5630652"/>
            <a:ext cx="14045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u="sng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  <a:latin typeface="Arial Black" pitchFamily="34" charset="0"/>
                <a:cs typeface="+mn-cs"/>
              </a:rPr>
              <a:t>1 </a:t>
            </a:r>
            <a:r>
              <a:rPr lang="ru-RU" b="1" u="sng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  <a:latin typeface="Arial Black" pitchFamily="34" charset="0"/>
                <a:cs typeface="+mn-cs"/>
              </a:rPr>
              <a:t>қадам</a:t>
            </a:r>
            <a:r>
              <a:rPr lang="ru-RU" b="1" u="sng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  <a:latin typeface="Arial Black" pitchFamily="34" charset="0"/>
                <a:cs typeface="+mn-cs"/>
              </a:rPr>
              <a:t> </a:t>
            </a:r>
            <a:endParaRPr lang="ru-RU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12700" stA="28000" endPos="45000" dist="1000" dir="5400000" sy="-100000" algn="bl" rotWithShape="0"/>
              </a:effectLst>
              <a:latin typeface="+mn-lt"/>
              <a:cs typeface="+mn-cs"/>
            </a:endParaRPr>
          </a:p>
        </p:txBody>
      </p:sp>
      <p:sp>
        <p:nvSpPr>
          <p:cNvPr id="31" name="Прямоугольник 30"/>
          <p:cNvSpPr>
            <a:spLocks noChangeArrowheads="1"/>
          </p:cNvSpPr>
          <p:nvPr/>
        </p:nvSpPr>
        <p:spPr bwMode="auto">
          <a:xfrm>
            <a:off x="2105347" y="5236458"/>
            <a:ext cx="4929187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kk-KZ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Пән бойынша кіріктірілген </a:t>
            </a:r>
            <a:r>
              <a:rPr lang="kk-KZ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эксперименталды</a:t>
            </a:r>
          </a:p>
          <a:p>
            <a:pPr algn="ctr"/>
            <a:r>
              <a:rPr lang="kk-KZ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оқу бағдарламасын меңгеру, </a:t>
            </a:r>
            <a:r>
              <a:rPr lang="kk-KZ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мақсаттары</a:t>
            </a:r>
          </a:p>
          <a:p>
            <a:pPr algn="ctr"/>
            <a:r>
              <a:rPr lang="kk-KZ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мен міндеттерін анықтау</a:t>
            </a:r>
            <a:endParaRPr lang="ru-RU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Прямоугольник 31"/>
          <p:cNvSpPr>
            <a:spLocks noChangeArrowheads="1"/>
          </p:cNvSpPr>
          <p:nvPr/>
        </p:nvSpPr>
        <p:spPr bwMode="auto">
          <a:xfrm>
            <a:off x="2952328" y="4071938"/>
            <a:ext cx="457200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kk-KZ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Оқушылардың оқу жетістіктерін </a:t>
            </a:r>
            <a:endParaRPr lang="kk-KZ" sz="15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kk-KZ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бағалаудың </a:t>
            </a:r>
            <a:r>
              <a:rPr lang="kk-KZ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жалпы критерийлерін әзірлеу</a:t>
            </a:r>
            <a:endParaRPr lang="ru-RU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Прямоугольник 32"/>
          <p:cNvSpPr>
            <a:spLocks noChangeArrowheads="1"/>
          </p:cNvSpPr>
          <p:nvPr/>
        </p:nvSpPr>
        <p:spPr bwMode="auto">
          <a:xfrm>
            <a:off x="5076056" y="1500188"/>
            <a:ext cx="4143375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kk-KZ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Пәннің нақты тақырыптары </a:t>
            </a:r>
            <a:endParaRPr lang="kk-KZ" sz="15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kk-KZ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 </a:t>
            </a:r>
            <a:r>
              <a:rPr lang="kk-KZ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критериалды </a:t>
            </a:r>
            <a:endParaRPr lang="kk-KZ" sz="15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kk-KZ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Бағалауды жүзеге </a:t>
            </a:r>
            <a:r>
              <a:rPr lang="kk-KZ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асыру</a:t>
            </a:r>
            <a:endParaRPr lang="ru-RU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248472" y="2961819"/>
            <a:ext cx="3714750" cy="55399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15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Бағалаудың критериалды шкаласын </a:t>
            </a:r>
            <a:r>
              <a:rPr lang="kk-KZ" sz="15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жасау</a:t>
            </a:r>
            <a:endParaRPr lang="en-US" sz="15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Rectangle 7"/>
          <p:cNvSpPr>
            <a:spLocks noChangeArrowheads="1"/>
          </p:cNvSpPr>
          <p:nvPr/>
        </p:nvSpPr>
        <p:spPr bwMode="auto">
          <a:xfrm>
            <a:off x="539552" y="116632"/>
            <a:ext cx="7925643" cy="1200329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kk-KZ" sz="36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Критерийалды бағалау жүйесін жасақтау кезеңдері</a:t>
            </a:r>
            <a:endParaRPr lang="ru-RU" sz="3600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2" grpId="0"/>
      <p:bldP spid="33" grpId="0"/>
      <p:bldP spid="3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581400" y="6305550"/>
            <a:ext cx="2133600" cy="476250"/>
          </a:xfrm>
        </p:spPr>
        <p:txBody>
          <a:bodyPr/>
          <a:lstStyle/>
          <a:p>
            <a:pPr algn="r">
              <a:defRPr/>
            </a:pPr>
            <a:r>
              <a:rPr lang="en-US"/>
              <a:t>www.themegallery.com</a:t>
            </a:r>
          </a:p>
        </p:txBody>
      </p:sp>
      <p:sp>
        <p:nvSpPr>
          <p:cNvPr id="74755" name="AutoShape 3"/>
          <p:cNvSpPr>
            <a:spLocks noChangeArrowheads="1"/>
          </p:cNvSpPr>
          <p:nvPr/>
        </p:nvSpPr>
        <p:spPr bwMode="gray">
          <a:xfrm>
            <a:off x="256696" y="1692445"/>
            <a:ext cx="3833813" cy="3833813"/>
          </a:xfrm>
          <a:custGeom>
            <a:avLst/>
            <a:gdLst>
              <a:gd name="G0" fmla="+- 1914 0 0"/>
              <a:gd name="G1" fmla="+- 21600 0 1914"/>
              <a:gd name="G2" fmla="+- 21600 0 1914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914" y="10800"/>
                </a:moveTo>
                <a:cubicBezTo>
                  <a:pt x="1914" y="15708"/>
                  <a:pt x="5892" y="19686"/>
                  <a:pt x="10800" y="19686"/>
                </a:cubicBezTo>
                <a:cubicBezTo>
                  <a:pt x="15708" y="19686"/>
                  <a:pt x="19686" y="15708"/>
                  <a:pt x="19686" y="10800"/>
                </a:cubicBezTo>
                <a:cubicBezTo>
                  <a:pt x="19686" y="5892"/>
                  <a:pt x="15708" y="1914"/>
                  <a:pt x="10800" y="1914"/>
                </a:cubicBezTo>
                <a:cubicBezTo>
                  <a:pt x="5892" y="1914"/>
                  <a:pt x="1914" y="5892"/>
                  <a:pt x="1914" y="10800"/>
                </a:cubicBezTo>
                <a:close/>
              </a:path>
            </a:pathLst>
          </a:custGeom>
          <a:gradFill rotWithShape="1">
            <a:gsLst>
              <a:gs pos="0">
                <a:schemeClr val="hlink">
                  <a:gamma/>
                  <a:tint val="60784"/>
                  <a:invGamma/>
                  <a:alpha val="12000"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tint val="60784"/>
                  <a:invGamma/>
                  <a:alpha val="12000"/>
                </a:schemeClr>
              </a:gs>
            </a:gsLst>
            <a:lin ang="27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sp>
        <p:nvSpPr>
          <p:cNvPr id="74756" name="Oval 4"/>
          <p:cNvSpPr>
            <a:spLocks noChangeArrowheads="1"/>
          </p:cNvSpPr>
          <p:nvPr/>
        </p:nvSpPr>
        <p:spPr bwMode="gray">
          <a:xfrm>
            <a:off x="561496" y="1997245"/>
            <a:ext cx="3200400" cy="3200400"/>
          </a:xfrm>
          <a:prstGeom prst="ellipse">
            <a:avLst/>
          </a:prstGeom>
          <a:gradFill rotWithShape="1">
            <a:gsLst>
              <a:gs pos="0">
                <a:schemeClr val="accent2">
                  <a:gamma/>
                  <a:tint val="56471"/>
                  <a:invGamma/>
                </a:schemeClr>
              </a:gs>
              <a:gs pos="100000">
                <a:schemeClr val="accent2"/>
              </a:gs>
            </a:gsLst>
            <a:path path="shape">
              <a:fillToRect l="50000" t="50000" r="50000" b="50000"/>
            </a:path>
          </a:gradFill>
          <a:ln w="28575" algn="ctr">
            <a:solidFill>
              <a:srgbClr val="FF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sp>
        <p:nvSpPr>
          <p:cNvPr id="74757" name="AutoShape 5"/>
          <p:cNvSpPr>
            <a:spLocks noChangeArrowheads="1"/>
          </p:cNvSpPr>
          <p:nvPr/>
        </p:nvSpPr>
        <p:spPr bwMode="gray">
          <a:xfrm>
            <a:off x="3114192" y="1711485"/>
            <a:ext cx="4590299" cy="714377"/>
          </a:xfrm>
          <a:prstGeom prst="roundRect">
            <a:avLst>
              <a:gd name="adj" fmla="val 50000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 err="1">
                <a:ln w="12700">
                  <a:solidFill>
                    <a:schemeClr val="tx2">
                      <a:lumMod val="50000"/>
                    </a:schemeClr>
                  </a:solidFill>
                  <a:prstDash val="solid"/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Оқушылармен кері</a:t>
            </a:r>
            <a:r>
              <a:rPr lang="ru-RU" b="1" i="1" dirty="0">
                <a:ln w="12700">
                  <a:solidFill>
                    <a:schemeClr val="tx2">
                      <a:lumMod val="50000"/>
                    </a:schemeClr>
                  </a:solidFill>
                  <a:prstDash val="solid"/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ln w="12700">
                  <a:solidFill>
                    <a:schemeClr val="tx2">
                      <a:lumMod val="50000"/>
                    </a:schemeClr>
                  </a:solidFill>
                  <a:prstDash val="solid"/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байланысты</a:t>
            </a:r>
            <a:endParaRPr lang="ru-RU" b="1" i="1" dirty="0">
              <a:ln w="12700">
                <a:solidFill>
                  <a:schemeClr val="tx2">
                    <a:lumMod val="50000"/>
                  </a:schemeClr>
                </a:solidFill>
                <a:prstDash val="solid"/>
              </a:ln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ln w="12700">
                  <a:solidFill>
                    <a:schemeClr val="tx2">
                      <a:lumMod val="50000"/>
                    </a:schemeClr>
                  </a:solidFill>
                  <a:prstDash val="solid"/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ln w="12700">
                  <a:solidFill>
                    <a:schemeClr val="tx2">
                      <a:lumMod val="50000"/>
                    </a:schemeClr>
                  </a:solidFill>
                  <a:prstDash val="solid"/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тиімді</a:t>
            </a:r>
            <a:r>
              <a:rPr lang="ru-RU" b="1" i="1" dirty="0">
                <a:ln w="12700">
                  <a:solidFill>
                    <a:schemeClr val="tx2">
                      <a:lumMod val="50000"/>
                    </a:schemeClr>
                  </a:solidFill>
                  <a:prstDash val="solid"/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ln w="12700">
                  <a:solidFill>
                    <a:schemeClr val="tx2">
                      <a:lumMod val="50000"/>
                    </a:schemeClr>
                  </a:solidFill>
                  <a:prstDash val="solid"/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қамтамасыз ету</a:t>
            </a:r>
            <a:r>
              <a:rPr lang="ru-RU" b="1" i="1" dirty="0">
                <a:ln w="12700">
                  <a:solidFill>
                    <a:schemeClr val="tx2">
                      <a:lumMod val="50000"/>
                    </a:schemeClr>
                  </a:solidFill>
                  <a:prstDash val="solid"/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b="1" i="1" dirty="0">
              <a:ln w="12700">
                <a:solidFill>
                  <a:schemeClr val="tx2">
                    <a:lumMod val="50000"/>
                  </a:schemeClr>
                </a:solidFill>
                <a:prstDash val="solid"/>
              </a:ln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758" name="AutoShape 6"/>
          <p:cNvSpPr>
            <a:spLocks noChangeArrowheads="1"/>
          </p:cNvSpPr>
          <p:nvPr/>
        </p:nvSpPr>
        <p:spPr bwMode="gray">
          <a:xfrm>
            <a:off x="3685696" y="2497303"/>
            <a:ext cx="4590299" cy="714380"/>
          </a:xfrm>
          <a:prstGeom prst="roundRect">
            <a:avLst>
              <a:gd name="adj" fmla="val 50000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 err="1">
                <a:ln w="12700">
                  <a:solidFill>
                    <a:schemeClr val="tx2">
                      <a:lumMod val="50000"/>
                    </a:schemeClr>
                  </a:solidFill>
                  <a:prstDash val="solid"/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Оқушылардың өзіндік оқуға</a:t>
            </a:r>
            <a:r>
              <a:rPr lang="ru-RU" b="1" i="1" dirty="0">
                <a:ln w="12700">
                  <a:solidFill>
                    <a:schemeClr val="tx2">
                      <a:lumMod val="50000"/>
                    </a:schemeClr>
                  </a:solidFill>
                  <a:prstDash val="solid"/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 err="1">
                <a:ln w="12700">
                  <a:solidFill>
                    <a:schemeClr val="tx2">
                      <a:lumMod val="50000"/>
                    </a:schemeClr>
                  </a:solidFill>
                  <a:prstDash val="solid"/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белсенді</a:t>
            </a:r>
            <a:r>
              <a:rPr lang="ru-RU" b="1" i="1" dirty="0">
                <a:ln w="12700">
                  <a:solidFill>
                    <a:schemeClr val="tx2">
                      <a:lumMod val="50000"/>
                    </a:schemeClr>
                  </a:solidFill>
                  <a:prstDash val="solid"/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ln w="12700">
                  <a:solidFill>
                    <a:schemeClr val="tx2">
                      <a:lumMod val="50000"/>
                    </a:schemeClr>
                  </a:solidFill>
                  <a:prstDash val="solid"/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қатысуы.</a:t>
            </a:r>
            <a:endParaRPr lang="en-US" b="1" i="1" dirty="0">
              <a:ln w="12700">
                <a:solidFill>
                  <a:schemeClr val="tx2">
                    <a:lumMod val="50000"/>
                  </a:schemeClr>
                </a:solidFill>
                <a:prstDash val="solid"/>
              </a:ln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759" name="AutoShape 7"/>
          <p:cNvSpPr>
            <a:spLocks noChangeArrowheads="1"/>
          </p:cNvSpPr>
          <p:nvPr/>
        </p:nvSpPr>
        <p:spPr bwMode="gray">
          <a:xfrm>
            <a:off x="3828572" y="3354559"/>
            <a:ext cx="5029708" cy="714380"/>
          </a:xfrm>
          <a:prstGeom prst="roundRect">
            <a:avLst>
              <a:gd name="adj" fmla="val 50000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 err="1">
                <a:ln w="12700">
                  <a:solidFill>
                    <a:schemeClr val="tx2">
                      <a:lumMod val="50000"/>
                    </a:schemeClr>
                  </a:solidFill>
                  <a:prstDash val="solid"/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Бағалау нәтижелерін ескере</a:t>
            </a:r>
            <a:r>
              <a:rPr lang="ru-RU" b="1" i="1" dirty="0">
                <a:ln w="12700">
                  <a:solidFill>
                    <a:schemeClr val="tx2">
                      <a:lumMod val="50000"/>
                    </a:schemeClr>
                  </a:solidFill>
                  <a:prstDash val="solid"/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ln w="12700">
                  <a:solidFill>
                    <a:schemeClr val="tx2">
                      <a:lumMod val="50000"/>
                    </a:schemeClr>
                  </a:solidFill>
                  <a:prstDash val="solid"/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отырып</a:t>
            </a:r>
            <a:r>
              <a:rPr lang="ru-RU" b="1" i="1" dirty="0">
                <a:ln w="12700">
                  <a:solidFill>
                    <a:schemeClr val="tx2">
                      <a:lumMod val="50000"/>
                    </a:schemeClr>
                  </a:solidFill>
                  <a:prstDash val="solid"/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 err="1">
                <a:ln w="12700">
                  <a:solidFill>
                    <a:schemeClr val="tx2">
                      <a:lumMod val="50000"/>
                    </a:schemeClr>
                  </a:solidFill>
                  <a:prstDash val="solid"/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оқытуды өзгерту.</a:t>
            </a:r>
            <a:endParaRPr lang="en-US" b="1" i="1" dirty="0">
              <a:ln w="12700">
                <a:solidFill>
                  <a:schemeClr val="tx2">
                    <a:lumMod val="50000"/>
                  </a:schemeClr>
                </a:solidFill>
                <a:prstDash val="solid"/>
              </a:ln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760" name="AutoShape 8"/>
          <p:cNvSpPr>
            <a:spLocks noChangeArrowheads="1"/>
          </p:cNvSpPr>
          <p:nvPr/>
        </p:nvSpPr>
        <p:spPr bwMode="gray">
          <a:xfrm>
            <a:off x="3614258" y="4140377"/>
            <a:ext cx="4590299" cy="571504"/>
          </a:xfrm>
          <a:prstGeom prst="roundRect">
            <a:avLst>
              <a:gd name="adj" fmla="val 50000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 err="1">
                <a:ln w="12700">
                  <a:solidFill>
                    <a:schemeClr val="tx2">
                      <a:lumMod val="50000"/>
                    </a:schemeClr>
                  </a:solidFill>
                  <a:prstDash val="solid"/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Оқушылардың өзін-өзі бағалауы</a:t>
            </a:r>
            <a:endParaRPr lang="en-US" b="1" i="1" dirty="0">
              <a:ln w="12700">
                <a:solidFill>
                  <a:schemeClr val="tx2">
                    <a:lumMod val="50000"/>
                  </a:schemeClr>
                </a:solidFill>
                <a:prstDash val="solid"/>
              </a:ln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761" name="AutoShape 9"/>
          <p:cNvSpPr>
            <a:spLocks noChangeArrowheads="1"/>
          </p:cNvSpPr>
          <p:nvPr/>
        </p:nvSpPr>
        <p:spPr bwMode="gray">
          <a:xfrm>
            <a:off x="3042754" y="4783319"/>
            <a:ext cx="5156106" cy="714380"/>
          </a:xfrm>
          <a:prstGeom prst="roundRect">
            <a:avLst>
              <a:gd name="adj" fmla="val 50000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 err="1">
                <a:ln w="12700">
                  <a:solidFill>
                    <a:schemeClr val="bg2">
                      <a:lumMod val="25000"/>
                    </a:schemeClr>
                  </a:solidFill>
                  <a:prstDash val="solid"/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Өздерінің оқуын қалай жақсартуға</a:t>
            </a:r>
            <a:endParaRPr lang="ru-RU" b="1" i="1" dirty="0">
              <a:ln w="12700">
                <a:solidFill>
                  <a:schemeClr val="bg2">
                    <a:lumMod val="25000"/>
                  </a:schemeClr>
                </a:solidFill>
                <a:prstDash val="solid"/>
              </a:ln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 err="1">
                <a:ln w="12700">
                  <a:solidFill>
                    <a:schemeClr val="bg2">
                      <a:lumMod val="25000"/>
                    </a:schemeClr>
                  </a:solidFill>
                  <a:prstDash val="solid"/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болатындығын түсіну қажеттігі.</a:t>
            </a:r>
            <a:endParaRPr lang="en-US" b="1" i="1" dirty="0">
              <a:ln w="12700">
                <a:solidFill>
                  <a:schemeClr val="bg2">
                    <a:lumMod val="25000"/>
                  </a:schemeClr>
                </a:solidFill>
                <a:prstDash val="solid"/>
              </a:ln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762" name="Text Box 10"/>
          <p:cNvSpPr txBox="1">
            <a:spLocks noChangeArrowheads="1"/>
          </p:cNvSpPr>
          <p:nvPr/>
        </p:nvSpPr>
        <p:spPr bwMode="gray">
          <a:xfrm>
            <a:off x="793303" y="3211683"/>
            <a:ext cx="2694392" cy="5847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 wrap="none"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3200" b="1" dirty="0">
                <a:ln w="19050">
                  <a:solidFill>
                    <a:srgbClr val="FF0066"/>
                  </a:solidFill>
                  <a:prstDash val="solid"/>
                </a:ln>
                <a:solidFill>
                  <a:srgbClr val="FF0066"/>
                </a:solidFill>
                <a:latin typeface="+mn-lt"/>
                <a:cs typeface="+mn-cs"/>
              </a:rPr>
              <a:t>Факторлары</a:t>
            </a:r>
            <a:endParaRPr lang="en-US" sz="3200" b="1" dirty="0">
              <a:ln w="19050">
                <a:solidFill>
                  <a:srgbClr val="FF0066"/>
                </a:solidFill>
                <a:prstDash val="solid"/>
              </a:ln>
              <a:solidFill>
                <a:srgbClr val="FF0066"/>
              </a:solidFill>
              <a:latin typeface="+mn-lt"/>
              <a:cs typeface="+mn-cs"/>
            </a:endParaRPr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251520" y="188640"/>
            <a:ext cx="8606760" cy="707886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kk-KZ" sz="40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Оқытуды жақсартудың 5 қағидасы</a:t>
            </a:r>
            <a:endParaRPr lang="ru-RU" sz="4000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0" name="Picture 4" descr="Картинки по запросу рефлекси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4378052"/>
            <a:ext cx="171450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2" name="Picture 6" descr="http://lib.podelise.ru/tw_files2/urls_11/1/d-757/757_html_56389666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76672"/>
            <a:ext cx="2217846" cy="5544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203848" y="476672"/>
            <a:ext cx="540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4000" dirty="0" smtClean="0"/>
              <a:t>Рефлексия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29115985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2348880"/>
            <a:ext cx="7500989" cy="175432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5400" b="1" dirty="0">
                <a:ln/>
                <a:solidFill>
                  <a:srgbClr val="FF0066"/>
                </a:solidFill>
                <a:cs typeface="+mn-cs"/>
              </a:rPr>
              <a:t>НАЗАРЛАРЫҢЫЗҒА РАХМЕТ!</a:t>
            </a:r>
            <a:endParaRPr lang="ru-RU" sz="5400" b="1" dirty="0">
              <a:ln/>
              <a:solidFill>
                <a:srgbClr val="FF0066"/>
              </a:solidFill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57620" y="2071678"/>
            <a:ext cx="4786346" cy="4143404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US" sz="4000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kk-KZ" sz="3300" dirty="0" smtClean="0">
                <a:solidFill>
                  <a:srgbClr val="FF0000"/>
                </a:solidFill>
                <a:cs typeface="Arial" pitchFamily="34" charset="0"/>
              </a:rPr>
              <a:t>Алмұрт </a:t>
            </a:r>
            <a:r>
              <a:rPr lang="kk-KZ" sz="3300" dirty="0">
                <a:solidFill>
                  <a:srgbClr val="FF0000"/>
                </a:solidFill>
                <a:cs typeface="Arial" pitchFamily="34" charset="0"/>
              </a:rPr>
              <a:t>ұнатсаңыз, сіз көңілді қонақжай </a:t>
            </a:r>
            <a:r>
              <a:rPr lang="kk-KZ" sz="3300" dirty="0" smtClean="0">
                <a:solidFill>
                  <a:srgbClr val="FF0000"/>
                </a:solidFill>
                <a:cs typeface="Arial" pitchFamily="34" charset="0"/>
              </a:rPr>
              <a:t>адамсыз. Елмен </a:t>
            </a:r>
            <a:r>
              <a:rPr lang="kk-KZ" sz="3300" dirty="0">
                <a:solidFill>
                  <a:srgbClr val="FF0000"/>
                </a:solidFill>
                <a:cs typeface="Arial" pitchFamily="34" charset="0"/>
              </a:rPr>
              <a:t>тіл табыса аласыз. </a:t>
            </a:r>
            <a:r>
              <a:rPr lang="ru-RU" sz="3300" dirty="0" err="1">
                <a:solidFill>
                  <a:srgbClr val="FF0000"/>
                </a:solidFill>
                <a:cs typeface="Arial" pitchFamily="34" charset="0"/>
              </a:rPr>
              <a:t>Сізге</a:t>
            </a:r>
            <a:r>
              <a:rPr lang="ru-RU" sz="3300" dirty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ru-RU" sz="3300" dirty="0" err="1">
                <a:solidFill>
                  <a:srgbClr val="FF0000"/>
                </a:solidFill>
                <a:cs typeface="Arial" pitchFamily="34" charset="0"/>
              </a:rPr>
              <a:t>сыпайылық тән талғамыңыз нәзік.</a:t>
            </a:r>
            <a:r>
              <a:rPr lang="ru-RU" sz="3300" dirty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ru-RU" sz="3300" dirty="0" err="1">
                <a:solidFill>
                  <a:srgbClr val="FF0000"/>
                </a:solidFill>
                <a:cs typeface="Arial" pitchFamily="34" charset="0"/>
              </a:rPr>
              <a:t>Ешкімге</a:t>
            </a:r>
            <a:r>
              <a:rPr lang="ru-RU" sz="3300" dirty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ru-RU" sz="3300" dirty="0" err="1">
                <a:solidFill>
                  <a:srgbClr val="FF0000"/>
                </a:solidFill>
                <a:cs typeface="Arial" pitchFamily="34" charset="0"/>
              </a:rPr>
              <a:t>тауелді</a:t>
            </a:r>
            <a:r>
              <a:rPr lang="ru-RU" sz="3300" dirty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ru-RU" sz="3300" dirty="0" err="1">
                <a:solidFill>
                  <a:srgbClr val="FF0000"/>
                </a:solidFill>
                <a:cs typeface="Arial" pitchFamily="34" charset="0"/>
              </a:rPr>
              <a:t>емессіз</a:t>
            </a:r>
            <a:r>
              <a:rPr lang="ru-RU" sz="3300" dirty="0">
                <a:solidFill>
                  <a:srgbClr val="FF0000"/>
                </a:solidFill>
                <a:cs typeface="Arial" pitchFamily="34" charset="0"/>
              </a:rPr>
              <a:t>. </a:t>
            </a:r>
            <a:r>
              <a:rPr lang="ru-RU" sz="3300" dirty="0" err="1">
                <a:solidFill>
                  <a:srgbClr val="FF0000"/>
                </a:solidFill>
                <a:cs typeface="Arial" pitchFamily="34" charset="0"/>
              </a:rPr>
              <a:t>Дегенмен</a:t>
            </a:r>
            <a:r>
              <a:rPr lang="ru-RU" sz="3300" dirty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ru-RU" sz="3300" dirty="0" err="1">
                <a:solidFill>
                  <a:srgbClr val="FF0000"/>
                </a:solidFill>
                <a:cs typeface="Arial" pitchFamily="34" charset="0"/>
              </a:rPr>
              <a:t>қызғаншақтығыныз жоқ </a:t>
            </a:r>
            <a:r>
              <a:rPr lang="ru-RU" sz="3300" dirty="0">
                <a:solidFill>
                  <a:srgbClr val="FF0000"/>
                </a:solidFill>
                <a:cs typeface="Arial" pitchFamily="34" charset="0"/>
              </a:rPr>
              <a:t>емес.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067120" y="571480"/>
            <a:ext cx="281410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k-KZ" sz="54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Алмұрт</a:t>
            </a:r>
            <a:endParaRPr lang="ru-RU" sz="5400" b="1" cap="none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5" name="Picture 14" descr="https://encrypted-tbn1.gstatic.com/images?q=tbn:ANd9GcSQzZyaulRA15mcSnH7MK8THf9fSiSYa6uG-WtZytEggLHkLt7so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1" y="1494810"/>
            <a:ext cx="3479007" cy="2798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8843067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428992" y="1214422"/>
            <a:ext cx="5072098" cy="4643470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ru-RU" sz="30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ru-RU" sz="3000" dirty="0" err="1" smtClean="0">
                <a:solidFill>
                  <a:srgbClr val="FF0000"/>
                </a:solidFill>
                <a:cs typeface="Arial" pitchFamily="34" charset="0"/>
              </a:rPr>
              <a:t>Лимонды</a:t>
            </a:r>
            <a:r>
              <a:rPr lang="ru-RU" sz="3000" dirty="0" smtClean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ru-RU" sz="3000" dirty="0" err="1" smtClean="0">
                <a:solidFill>
                  <a:srgbClr val="FF0000"/>
                </a:solidFill>
                <a:cs typeface="Arial" pitchFamily="34" charset="0"/>
              </a:rPr>
              <a:t>ұнататындар</a:t>
            </a:r>
            <a:r>
              <a:rPr lang="ru-RU" sz="3000" dirty="0" smtClean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ru-RU" sz="3000" dirty="0" err="1">
                <a:solidFill>
                  <a:srgbClr val="FF0000"/>
                </a:solidFill>
                <a:cs typeface="Arial" pitchFamily="34" charset="0"/>
              </a:rPr>
              <a:t>көпшіл</a:t>
            </a:r>
            <a:r>
              <a:rPr lang="ru-RU" sz="3000" dirty="0">
                <a:solidFill>
                  <a:srgbClr val="FF0000"/>
                </a:solidFill>
                <a:cs typeface="Arial" pitchFamily="34" charset="0"/>
              </a:rPr>
              <a:t>, </a:t>
            </a:r>
            <a:r>
              <a:rPr lang="ru-RU" sz="3000" dirty="0" err="1">
                <a:solidFill>
                  <a:srgbClr val="FF0000"/>
                </a:solidFill>
                <a:cs typeface="Arial" pitchFamily="34" charset="0"/>
              </a:rPr>
              <a:t>кез</a:t>
            </a:r>
            <a:r>
              <a:rPr lang="ru-RU" sz="3000" dirty="0">
                <a:solidFill>
                  <a:srgbClr val="FF0000"/>
                </a:solidFill>
                <a:cs typeface="Arial" pitchFamily="34" charset="0"/>
              </a:rPr>
              <a:t> келген </a:t>
            </a:r>
            <a:r>
              <a:rPr lang="ru-RU" sz="3000" dirty="0" err="1">
                <a:solidFill>
                  <a:srgbClr val="FF0000"/>
                </a:solidFill>
                <a:cs typeface="Arial" pitchFamily="34" charset="0"/>
              </a:rPr>
              <a:t>адам</a:t>
            </a:r>
            <a:r>
              <a:rPr lang="ru-RU" sz="3000" dirty="0">
                <a:solidFill>
                  <a:srgbClr val="FF0000"/>
                </a:solidFill>
                <a:cs typeface="Arial" pitchFamily="34" charset="0"/>
              </a:rPr>
              <a:t> мен </a:t>
            </a:r>
            <a:r>
              <a:rPr lang="ru-RU" sz="3000" dirty="0" err="1">
                <a:solidFill>
                  <a:srgbClr val="FF0000"/>
                </a:solidFill>
                <a:cs typeface="Arial" pitchFamily="34" charset="0"/>
              </a:rPr>
              <a:t>тіл</a:t>
            </a:r>
            <a:r>
              <a:rPr lang="ru-RU" sz="3000" dirty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ru-RU" sz="3000" dirty="0" err="1">
                <a:solidFill>
                  <a:srgbClr val="FF0000"/>
                </a:solidFill>
                <a:cs typeface="Arial" pitchFamily="34" charset="0"/>
              </a:rPr>
              <a:t>табыса</a:t>
            </a:r>
            <a:r>
              <a:rPr lang="ru-RU" sz="3000" dirty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ru-RU" sz="3000" dirty="0" err="1">
                <a:solidFill>
                  <a:srgbClr val="FF0000"/>
                </a:solidFill>
                <a:cs typeface="Arial" pitchFamily="34" charset="0"/>
              </a:rPr>
              <a:t>алатын</a:t>
            </a:r>
            <a:r>
              <a:rPr lang="ru-RU" sz="3000" dirty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ru-RU" sz="3000" dirty="0" err="1">
                <a:solidFill>
                  <a:srgbClr val="FF0000"/>
                </a:solidFill>
                <a:cs typeface="Arial" pitchFamily="34" charset="0"/>
              </a:rPr>
              <a:t>ашық</a:t>
            </a:r>
            <a:r>
              <a:rPr lang="ru-RU" sz="3000" dirty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ru-RU" sz="3000" dirty="0" err="1">
                <a:solidFill>
                  <a:srgbClr val="FF0000"/>
                </a:solidFill>
                <a:cs typeface="Arial" pitchFamily="34" charset="0"/>
              </a:rPr>
              <a:t>жарқын</a:t>
            </a:r>
            <a:r>
              <a:rPr lang="ru-RU" sz="3000" dirty="0">
                <a:solidFill>
                  <a:srgbClr val="FF0000"/>
                </a:solidFill>
                <a:cs typeface="Arial" pitchFamily="34" charset="0"/>
              </a:rPr>
              <a:t> болып келеді. </a:t>
            </a:r>
            <a:r>
              <a:rPr lang="ru-RU" sz="3000" dirty="0" err="1">
                <a:solidFill>
                  <a:srgbClr val="FF0000"/>
                </a:solidFill>
                <a:cs typeface="Arial" pitchFamily="34" charset="0"/>
              </a:rPr>
              <a:t>Сізден</a:t>
            </a:r>
            <a:r>
              <a:rPr lang="ru-RU" sz="3000" dirty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ru-RU" sz="3000" dirty="0" err="1">
                <a:solidFill>
                  <a:srgbClr val="FF0000"/>
                </a:solidFill>
                <a:cs typeface="Arial" pitchFamily="34" charset="0"/>
              </a:rPr>
              <a:t>сыпайылылық </a:t>
            </a:r>
            <a:r>
              <a:rPr lang="ru-RU" sz="3000" dirty="0" err="1" smtClean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ru-RU" sz="3000" dirty="0" smtClean="0">
                <a:solidFill>
                  <a:srgbClr val="FF0000"/>
                </a:solidFill>
                <a:cs typeface="Arial" pitchFamily="34" charset="0"/>
              </a:rPr>
              <a:t>пен </a:t>
            </a:r>
            <a:r>
              <a:rPr lang="ru-RU" sz="3000" dirty="0" err="1">
                <a:solidFill>
                  <a:srgbClr val="FF0000"/>
                </a:solidFill>
                <a:cs typeface="Arial" pitchFamily="34" charset="0"/>
              </a:rPr>
              <a:t>мәдениетті адамның белгілері</a:t>
            </a:r>
            <a:r>
              <a:rPr lang="ru-RU" sz="3000" dirty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ru-RU" sz="3000" dirty="0" err="1">
                <a:solidFill>
                  <a:srgbClr val="FF0000"/>
                </a:solidFill>
                <a:cs typeface="Arial" pitchFamily="34" charset="0"/>
              </a:rPr>
              <a:t>айқын аңғарылып тұрады</a:t>
            </a:r>
            <a:r>
              <a:rPr lang="ru-RU" sz="3000" dirty="0">
                <a:solidFill>
                  <a:srgbClr val="FF0000"/>
                </a:solidFill>
                <a:cs typeface="Arial" pitchFamily="34" charset="0"/>
              </a:rPr>
              <a:t>. Тек бір </a:t>
            </a:r>
            <a:r>
              <a:rPr lang="ru-RU" sz="3000" dirty="0" err="1">
                <a:solidFill>
                  <a:srgbClr val="FF0000"/>
                </a:solidFill>
                <a:cs typeface="Arial" pitchFamily="34" charset="0"/>
              </a:rPr>
              <a:t>кемшілігіңіз</a:t>
            </a:r>
            <a:r>
              <a:rPr lang="ru-RU" sz="3000" dirty="0">
                <a:solidFill>
                  <a:srgbClr val="FF0000"/>
                </a:solidFill>
                <a:cs typeface="Arial" pitchFamily="34" charset="0"/>
              </a:rPr>
              <a:t> – </a:t>
            </a:r>
            <a:r>
              <a:rPr lang="ru-RU" sz="3000" dirty="0" err="1">
                <a:solidFill>
                  <a:srgbClr val="FF0000"/>
                </a:solidFill>
                <a:cs typeface="Arial" pitchFamily="34" charset="0"/>
              </a:rPr>
              <a:t>қиындықтарды</a:t>
            </a:r>
            <a:r>
              <a:rPr lang="ru-RU" sz="3000" dirty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ru-RU" sz="3000" dirty="0" err="1">
                <a:solidFill>
                  <a:srgbClr val="FF0000"/>
                </a:solidFill>
                <a:cs typeface="Arial" pitchFamily="34" charset="0"/>
              </a:rPr>
              <a:t>ауыр</a:t>
            </a:r>
            <a:r>
              <a:rPr lang="ru-RU" sz="3000" dirty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ru-RU" sz="3000" dirty="0" err="1">
                <a:solidFill>
                  <a:srgbClr val="FF0000"/>
                </a:solidFill>
                <a:cs typeface="Arial" pitchFamily="34" charset="0"/>
              </a:rPr>
              <a:t>көтересіз</a:t>
            </a:r>
            <a:r>
              <a:rPr lang="ru-RU" sz="3000" dirty="0">
                <a:solidFill>
                  <a:srgbClr val="FF0000"/>
                </a:solidFill>
                <a:cs typeface="Arial" pitchFamily="34" charset="0"/>
              </a:rPr>
              <a:t>, кейде оларды </a:t>
            </a:r>
            <a:r>
              <a:rPr lang="ru-RU" sz="3000" dirty="0" err="1" smtClean="0">
                <a:solidFill>
                  <a:srgbClr val="FF0000"/>
                </a:solidFill>
                <a:cs typeface="Arial" pitchFamily="34" charset="0"/>
              </a:rPr>
              <a:t>жеңуге</a:t>
            </a:r>
            <a:r>
              <a:rPr lang="ru-RU" sz="3000" dirty="0" smtClean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ru-RU" sz="3000" dirty="0" err="1">
                <a:solidFill>
                  <a:srgbClr val="FF0000"/>
                </a:solidFill>
                <a:cs typeface="Arial" pitchFamily="34" charset="0"/>
              </a:rPr>
              <a:t>дәрменсіздік</a:t>
            </a:r>
            <a:r>
              <a:rPr lang="ru-RU" sz="3000" dirty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ru-RU" sz="3000" dirty="0" err="1">
                <a:solidFill>
                  <a:srgbClr val="FF0000"/>
                </a:solidFill>
                <a:cs typeface="Arial" pitchFamily="34" charset="0"/>
              </a:rPr>
              <a:t>танытасыз</a:t>
            </a:r>
            <a:r>
              <a:rPr lang="ru-RU" sz="3000" dirty="0">
                <a:solidFill>
                  <a:srgbClr val="FF0000"/>
                </a:solidFill>
                <a:cs typeface="Arial" pitchFamily="34" charset="0"/>
              </a:rPr>
              <a:t>.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815503" y="214290"/>
            <a:ext cx="244220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kk-KZ" sz="5400" b="1" dirty="0" smtClean="0">
                <a:ln w="11430"/>
                <a:solidFill>
                  <a:srgbClr val="FFC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Лимон</a:t>
            </a:r>
            <a:endParaRPr lang="ru-RU" sz="5400" b="1" cap="none" spc="0" dirty="0">
              <a:ln w="11430"/>
              <a:solidFill>
                <a:srgbClr val="FFC0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5" name="Picture 12" descr="https://encrypted-tbn1.gstatic.com/images?q=tbn:ANd9GcTQDptIiDeHaMXoOC5KGQPsuvfiixGbICYy7D6JdjT_9eGYgB1ya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1137620"/>
            <a:ext cx="3084473" cy="2795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1350016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786182" y="1357298"/>
            <a:ext cx="4857784" cy="4857784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ru-RU" sz="40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ru-RU" sz="3300" dirty="0" err="1" smtClean="0">
                <a:solidFill>
                  <a:srgbClr val="FF0000"/>
                </a:solidFill>
                <a:cs typeface="Arial" pitchFamily="34" charset="0"/>
              </a:rPr>
              <a:t>Егер</a:t>
            </a:r>
            <a:r>
              <a:rPr lang="ru-RU" sz="3300" dirty="0" smtClean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ru-RU" sz="3300" dirty="0" err="1">
                <a:solidFill>
                  <a:srgbClr val="FF0000"/>
                </a:solidFill>
                <a:cs typeface="Arial" pitchFamily="34" charset="0"/>
              </a:rPr>
              <a:t>сізге</a:t>
            </a:r>
            <a:r>
              <a:rPr lang="ru-RU" sz="3300" dirty="0">
                <a:solidFill>
                  <a:srgbClr val="FF0000"/>
                </a:solidFill>
                <a:cs typeface="Arial" pitchFamily="34" charset="0"/>
              </a:rPr>
              <a:t> алма </a:t>
            </a:r>
            <a:r>
              <a:rPr lang="ru-RU" sz="3300" dirty="0" err="1">
                <a:solidFill>
                  <a:srgbClr val="FF0000"/>
                </a:solidFill>
                <a:cs typeface="Arial" pitchFamily="34" charset="0"/>
              </a:rPr>
              <a:t>өте ұнайтын </a:t>
            </a:r>
            <a:r>
              <a:rPr lang="ru-RU" sz="3300" dirty="0">
                <a:solidFill>
                  <a:srgbClr val="FF0000"/>
                </a:solidFill>
                <a:cs typeface="Arial" pitchFamily="34" charset="0"/>
              </a:rPr>
              <a:t>болса, </a:t>
            </a:r>
            <a:r>
              <a:rPr lang="ru-RU" sz="3300" dirty="0" err="1">
                <a:solidFill>
                  <a:srgbClr val="FF0000"/>
                </a:solidFill>
                <a:cs typeface="Arial" pitchFamily="34" charset="0"/>
              </a:rPr>
              <a:t>жігерлі</a:t>
            </a:r>
            <a:r>
              <a:rPr lang="ru-RU" sz="3300" dirty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ru-RU" sz="3300" dirty="0" err="1">
                <a:solidFill>
                  <a:srgbClr val="FF0000"/>
                </a:solidFill>
                <a:cs typeface="Arial" pitchFamily="34" charset="0"/>
              </a:rPr>
              <a:t>бірақ аздап</a:t>
            </a:r>
            <a:r>
              <a:rPr lang="ru-RU" sz="3300" dirty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ru-RU" sz="3300" dirty="0" err="1">
                <a:solidFill>
                  <a:srgbClr val="FF0000"/>
                </a:solidFill>
                <a:cs typeface="Arial" pitchFamily="34" charset="0"/>
              </a:rPr>
              <a:t>ескі</a:t>
            </a:r>
            <a:r>
              <a:rPr lang="ru-RU" sz="3300" dirty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ru-RU" sz="3300" dirty="0" err="1">
                <a:solidFill>
                  <a:srgbClr val="FF0000"/>
                </a:solidFill>
                <a:cs typeface="Arial" pitchFamily="34" charset="0"/>
              </a:rPr>
              <a:t>көзқарастағы адамсыз</a:t>
            </a:r>
            <a:r>
              <a:rPr lang="ru-RU" sz="3300" dirty="0">
                <a:solidFill>
                  <a:srgbClr val="FF0000"/>
                </a:solidFill>
                <a:cs typeface="Arial" pitchFamily="34" charset="0"/>
              </a:rPr>
              <a:t>. </a:t>
            </a:r>
            <a:r>
              <a:rPr lang="ru-RU" sz="3300" dirty="0" err="1">
                <a:solidFill>
                  <a:srgbClr val="FF0000"/>
                </a:solidFill>
                <a:cs typeface="Arial" pitchFamily="34" charset="0"/>
              </a:rPr>
              <a:t>Өз бастығынызға берілгенсіз</a:t>
            </a:r>
            <a:r>
              <a:rPr lang="ru-RU" sz="3300" dirty="0">
                <a:solidFill>
                  <a:srgbClr val="FF0000"/>
                </a:solidFill>
                <a:cs typeface="Arial" pitchFamily="34" charset="0"/>
              </a:rPr>
              <a:t>, </a:t>
            </a:r>
            <a:r>
              <a:rPr lang="ru-RU" sz="3300" dirty="0" err="1">
                <a:solidFill>
                  <a:srgbClr val="FF0000"/>
                </a:solidFill>
                <a:cs typeface="Arial" pitchFamily="34" charset="0"/>
              </a:rPr>
              <a:t>оның қандай тапсырмасы</a:t>
            </a:r>
            <a:r>
              <a:rPr lang="ru-RU" sz="3300" dirty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ru-RU" sz="3300" dirty="0" err="1">
                <a:solidFill>
                  <a:srgbClr val="FF0000"/>
                </a:solidFill>
                <a:cs typeface="Arial" pitchFamily="34" charset="0"/>
              </a:rPr>
              <a:t>болсада</a:t>
            </a:r>
            <a:r>
              <a:rPr lang="ru-RU" sz="3300" dirty="0">
                <a:solidFill>
                  <a:srgbClr val="FF0000"/>
                </a:solidFill>
                <a:cs typeface="Arial" pitchFamily="34" charset="0"/>
              </a:rPr>
              <a:t>, </a:t>
            </a:r>
            <a:r>
              <a:rPr lang="ru-RU" sz="3300" dirty="0" err="1">
                <a:solidFill>
                  <a:srgbClr val="FF0000"/>
                </a:solidFill>
                <a:cs typeface="Arial" pitchFamily="34" charset="0"/>
              </a:rPr>
              <a:t>жан</a:t>
            </a:r>
            <a:r>
              <a:rPr lang="ru-RU" sz="3300" dirty="0">
                <a:solidFill>
                  <a:srgbClr val="FF0000"/>
                </a:solidFill>
                <a:cs typeface="Arial" pitchFamily="34" charset="0"/>
              </a:rPr>
              <a:t> сала </a:t>
            </a:r>
            <a:r>
              <a:rPr lang="ru-RU" sz="3300" dirty="0" err="1">
                <a:solidFill>
                  <a:srgbClr val="FF0000"/>
                </a:solidFill>
                <a:cs typeface="Arial" pitchFamily="34" charset="0"/>
              </a:rPr>
              <a:t>тиянақты атқаруға тырысасыз</a:t>
            </a:r>
            <a:r>
              <a:rPr lang="ru-RU" sz="3300" dirty="0">
                <a:solidFill>
                  <a:srgbClr val="FF0000"/>
                </a:solidFill>
                <a:cs typeface="Arial" pitchFamily="34" charset="0"/>
              </a:rPr>
              <a:t>. </a:t>
            </a:r>
            <a:r>
              <a:rPr lang="ru-RU" sz="3300" dirty="0" err="1">
                <a:solidFill>
                  <a:srgbClr val="FF0000"/>
                </a:solidFill>
                <a:cs typeface="Arial" pitchFamily="34" charset="0"/>
              </a:rPr>
              <a:t>Аздап</a:t>
            </a:r>
            <a:r>
              <a:rPr lang="ru-RU" sz="3300" dirty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ru-RU" sz="3300" dirty="0" err="1">
                <a:solidFill>
                  <a:srgbClr val="FF0000"/>
                </a:solidFill>
                <a:cs typeface="Arial" pitchFamily="34" charset="0"/>
              </a:rPr>
              <a:t>ақын жанды</a:t>
            </a:r>
            <a:r>
              <a:rPr lang="ru-RU" sz="3300" dirty="0">
                <a:solidFill>
                  <a:srgbClr val="FF0000"/>
                </a:solidFill>
                <a:cs typeface="Arial" pitchFamily="34" charset="0"/>
              </a:rPr>
              <a:t>, </a:t>
            </a:r>
            <a:r>
              <a:rPr lang="ru-RU" sz="3300" dirty="0" err="1">
                <a:solidFill>
                  <a:srgbClr val="FF0000"/>
                </a:solidFill>
                <a:cs typeface="Arial" pitchFamily="34" charset="0"/>
              </a:rPr>
              <a:t>өз-өзіңізге </a:t>
            </a:r>
            <a:r>
              <a:rPr lang="ru-RU" sz="3300" dirty="0">
                <a:solidFill>
                  <a:srgbClr val="FF0000"/>
                </a:solidFill>
                <a:cs typeface="Arial" pitchFamily="34" charset="0"/>
              </a:rPr>
              <a:t>риза </a:t>
            </a:r>
            <a:r>
              <a:rPr lang="ru-RU" sz="3300" dirty="0" err="1">
                <a:solidFill>
                  <a:srgbClr val="FF0000"/>
                </a:solidFill>
                <a:cs typeface="Arial" pitchFamily="34" charset="0"/>
              </a:rPr>
              <a:t>адамсыз</a:t>
            </a:r>
            <a:r>
              <a:rPr lang="ru-RU" sz="3300" dirty="0">
                <a:solidFill>
                  <a:srgbClr val="FF0000"/>
                </a:solidFill>
                <a:cs typeface="Arial" pitchFamily="34" charset="0"/>
              </a:rPr>
              <a:t>.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373945" y="500042"/>
            <a:ext cx="210294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А</a:t>
            </a:r>
            <a:r>
              <a:rPr lang="ru-RU" sz="5400" b="1" cap="none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лма</a:t>
            </a:r>
            <a:r>
              <a:rPr lang="ru-RU" sz="5400" b="1" cap="none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endParaRPr lang="ru-RU" sz="5400" b="1" cap="none" spc="50" dirty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5" name="Picture 8" descr="http://fless.ru/files/images/8a18a70c40b1a0461d2f5d541f28172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1196752"/>
            <a:ext cx="3352503" cy="3168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2569515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jhealth.ru/wp-content/uploads/2012/06/bana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19" y="1921220"/>
            <a:ext cx="3519568" cy="2803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771087" y="1844824"/>
            <a:ext cx="4896544" cy="267765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Бананды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ұнататындар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өзінің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өзгенің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сырын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сақтай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білетіндер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Бірақ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мұндай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тұйықтық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кейде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шектен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асып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кетеді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де, ел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ондай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адамдарға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сенімсіздікпен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қарауы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</a:t>
            </a:r>
            <a:r>
              <a:rPr lang="ru-RU" dirty="0"/>
              <a:t>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627784" y="692696"/>
            <a:ext cx="3816424" cy="92333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k-KZ" sz="5400" dirty="0" smtClean="0"/>
              <a:t>Банан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28583809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47664" y="548680"/>
            <a:ext cx="6264696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k-KZ" sz="5400" dirty="0" smtClean="0"/>
              <a:t>Апельсин</a:t>
            </a:r>
            <a:endParaRPr lang="ru-RU" sz="5400" dirty="0"/>
          </a:p>
        </p:txBody>
      </p:sp>
      <p:pic>
        <p:nvPicPr>
          <p:cNvPr id="3" name="Picture 6" descr="http://www.freshmarket.ru/files/413308830/pomarancze,wo_184,ho_92,_smal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973" y="1844824"/>
            <a:ext cx="4032448" cy="3096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355976" y="1988840"/>
            <a:ext cx="4680520" cy="378565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dirty="0" err="1"/>
              <a:t>Егер</a:t>
            </a:r>
            <a:r>
              <a:rPr lang="ru-RU" sz="2400" dirty="0"/>
              <a:t> </a:t>
            </a:r>
            <a:r>
              <a:rPr lang="ru-RU" sz="2400" dirty="0" err="1"/>
              <a:t>сіз</a:t>
            </a:r>
            <a:r>
              <a:rPr lang="ru-RU" sz="2400" dirty="0"/>
              <a:t> </a:t>
            </a:r>
            <a:r>
              <a:rPr lang="ru-RU" sz="2400" dirty="0" err="1" smtClean="0"/>
              <a:t>апельсинді</a:t>
            </a:r>
            <a:r>
              <a:rPr lang="ru-RU" sz="2400" dirty="0" smtClean="0"/>
              <a:t> </a:t>
            </a:r>
            <a:r>
              <a:rPr lang="ru-RU" sz="2400" dirty="0" err="1"/>
              <a:t>ұнатсаңыз</a:t>
            </a:r>
            <a:r>
              <a:rPr lang="ru-RU" sz="2400" dirty="0"/>
              <a:t>, </a:t>
            </a:r>
            <a:r>
              <a:rPr lang="ru-RU" sz="2400" dirty="0" err="1"/>
              <a:t>мінезіңіз</a:t>
            </a:r>
            <a:r>
              <a:rPr lang="ru-RU" sz="2400" dirty="0"/>
              <a:t> </a:t>
            </a:r>
            <a:r>
              <a:rPr lang="ru-RU" sz="2400" dirty="0" err="1"/>
              <a:t>жұмсақ</a:t>
            </a:r>
            <a:r>
              <a:rPr lang="ru-RU" sz="2400" dirty="0"/>
              <a:t>, </a:t>
            </a:r>
            <a:r>
              <a:rPr lang="ru-RU" sz="2400" dirty="0" err="1"/>
              <a:t>кішіпейілсіз</a:t>
            </a:r>
            <a:r>
              <a:rPr lang="ru-RU" sz="2400" dirty="0"/>
              <a:t>. </a:t>
            </a:r>
            <a:r>
              <a:rPr lang="ru-RU" sz="2400" dirty="0" err="1"/>
              <a:t>Өзгеге</a:t>
            </a:r>
            <a:r>
              <a:rPr lang="ru-RU" sz="2400" dirty="0"/>
              <a:t> </a:t>
            </a:r>
            <a:r>
              <a:rPr lang="ru-RU" sz="2400" dirty="0" err="1"/>
              <a:t>қуанышпен</a:t>
            </a:r>
            <a:r>
              <a:rPr lang="ru-RU" sz="2400" dirty="0"/>
              <a:t> </a:t>
            </a:r>
            <a:r>
              <a:rPr lang="ru-RU" sz="2400" dirty="0" err="1"/>
              <a:t>жақсылық</a:t>
            </a:r>
            <a:r>
              <a:rPr lang="ru-RU" sz="2400" dirty="0"/>
              <a:t> </a:t>
            </a:r>
            <a:r>
              <a:rPr lang="ru-RU" sz="2400" dirty="0" err="1"/>
              <a:t>жасау</a:t>
            </a:r>
            <a:r>
              <a:rPr lang="ru-RU" sz="2400" dirty="0"/>
              <a:t> </a:t>
            </a:r>
            <a:r>
              <a:rPr lang="ru-RU" sz="2400" dirty="0" err="1"/>
              <a:t>үшін</a:t>
            </a:r>
            <a:r>
              <a:rPr lang="ru-RU" sz="2400" dirty="0"/>
              <a:t> </a:t>
            </a:r>
            <a:r>
              <a:rPr lang="ru-RU" sz="2400" dirty="0" err="1"/>
              <a:t>кейде</a:t>
            </a:r>
            <a:r>
              <a:rPr lang="ru-RU" sz="2400" dirty="0"/>
              <a:t> </a:t>
            </a:r>
            <a:r>
              <a:rPr lang="ru-RU" sz="2400" dirty="0" err="1"/>
              <a:t>өзіңізге</a:t>
            </a:r>
            <a:r>
              <a:rPr lang="ru-RU" sz="2400" dirty="0"/>
              <a:t> </a:t>
            </a:r>
            <a:r>
              <a:rPr lang="ru-RU" sz="2400" dirty="0" err="1"/>
              <a:t>зиян</a:t>
            </a:r>
            <a:r>
              <a:rPr lang="ru-RU" sz="2400" dirty="0"/>
              <a:t> </a:t>
            </a:r>
            <a:r>
              <a:rPr lang="ru-RU" sz="2400" dirty="0" err="1"/>
              <a:t>келтіріп</a:t>
            </a:r>
            <a:r>
              <a:rPr lang="ru-RU" sz="2400" dirty="0"/>
              <a:t> </a:t>
            </a:r>
            <a:r>
              <a:rPr lang="ru-RU" sz="2400" dirty="0" err="1"/>
              <a:t>алуыңыз</a:t>
            </a:r>
            <a:r>
              <a:rPr lang="ru-RU" sz="2400" dirty="0"/>
              <a:t> </a:t>
            </a:r>
            <a:r>
              <a:rPr lang="ru-RU" sz="2400" dirty="0" err="1"/>
              <a:t>мүмкін</a:t>
            </a:r>
            <a:r>
              <a:rPr lang="ru-RU" sz="2400" dirty="0"/>
              <a:t>. </a:t>
            </a:r>
            <a:r>
              <a:rPr lang="ru-RU" sz="2400" dirty="0" err="1"/>
              <a:t>Өтірік-өсек</a:t>
            </a:r>
            <a:r>
              <a:rPr lang="ru-RU" sz="2400" dirty="0"/>
              <a:t> </a:t>
            </a:r>
            <a:r>
              <a:rPr lang="ru-RU" sz="2400" dirty="0" err="1"/>
              <a:t>сөзге</a:t>
            </a:r>
            <a:r>
              <a:rPr lang="ru-RU" sz="2400" dirty="0"/>
              <a:t> </a:t>
            </a:r>
            <a:r>
              <a:rPr lang="ru-RU" sz="2400" dirty="0" err="1"/>
              <a:t>жоқсыз</a:t>
            </a:r>
            <a:r>
              <a:rPr lang="ru-RU" sz="2400" dirty="0"/>
              <a:t>, </a:t>
            </a:r>
            <a:r>
              <a:rPr lang="ru-RU" sz="2400" dirty="0" err="1"/>
              <a:t>есесіне</a:t>
            </a:r>
            <a:r>
              <a:rPr lang="ru-RU" sz="2400" dirty="0"/>
              <a:t> </a:t>
            </a:r>
            <a:r>
              <a:rPr lang="ru-RU" sz="2400" dirty="0" err="1"/>
              <a:t>анекдоттарды</a:t>
            </a:r>
            <a:r>
              <a:rPr lang="ru-RU" sz="2400" dirty="0"/>
              <a:t> </a:t>
            </a:r>
            <a:r>
              <a:rPr lang="ru-RU" sz="2400" dirty="0" err="1"/>
              <a:t>ұнатасыз</a:t>
            </a:r>
            <a:r>
              <a:rPr lang="ru-RU" sz="2400" dirty="0"/>
              <a:t>. Ал </a:t>
            </a:r>
            <a:r>
              <a:rPr lang="ru-RU" sz="2400" dirty="0" err="1"/>
              <a:t>махаббат</a:t>
            </a:r>
            <a:r>
              <a:rPr lang="ru-RU" sz="2400" dirty="0"/>
              <a:t> </a:t>
            </a:r>
            <a:r>
              <a:rPr lang="ru-RU" sz="2400" dirty="0" err="1"/>
              <a:t>жөнінде</a:t>
            </a:r>
            <a:r>
              <a:rPr lang="ru-RU" sz="2400" dirty="0"/>
              <a:t> </a:t>
            </a:r>
            <a:r>
              <a:rPr lang="ru-RU" sz="2400" dirty="0" err="1"/>
              <a:t>сәби</a:t>
            </a:r>
            <a:r>
              <a:rPr lang="ru-RU" sz="2400" dirty="0"/>
              <a:t> </a:t>
            </a:r>
            <a:r>
              <a:rPr lang="ru-RU" sz="2400" dirty="0" err="1"/>
              <a:t>тәріздессіз</a:t>
            </a:r>
            <a:r>
              <a:rPr lang="ru-RU" sz="2400" dirty="0"/>
              <a:t>, </a:t>
            </a:r>
            <a:r>
              <a:rPr lang="ru-RU" sz="2400" dirty="0" err="1"/>
              <a:t>сізді</a:t>
            </a:r>
            <a:r>
              <a:rPr lang="ru-RU" sz="2400" dirty="0"/>
              <a:t> оп-</a:t>
            </a:r>
            <a:r>
              <a:rPr lang="ru-RU" sz="2400" dirty="0" err="1"/>
              <a:t>оңай</a:t>
            </a:r>
            <a:r>
              <a:rPr lang="ru-RU" sz="2400" dirty="0"/>
              <a:t> </a:t>
            </a:r>
            <a:r>
              <a:rPr lang="ru-RU" sz="2400" dirty="0" err="1"/>
              <a:t>өкпелете</a:t>
            </a:r>
            <a:r>
              <a:rPr lang="ru-RU" sz="2400" dirty="0"/>
              <a:t> </a:t>
            </a:r>
            <a:r>
              <a:rPr lang="ru-RU" sz="2400" dirty="0" err="1"/>
              <a:t>салуға</a:t>
            </a:r>
            <a:r>
              <a:rPr lang="ru-RU" sz="2400" dirty="0"/>
              <a:t> </a:t>
            </a:r>
            <a:r>
              <a:rPr lang="ru-RU" sz="2400" dirty="0" err="1"/>
              <a:t>болады</a:t>
            </a:r>
            <a:r>
              <a:rPr lang="ru-RU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88529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620688"/>
            <a:ext cx="8280920" cy="313932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k-KZ" sz="3600" dirty="0">
                <a:solidFill>
                  <a:srgbClr val="FF0066"/>
                </a:solidFill>
              </a:rPr>
              <a:t>Топпен </a:t>
            </a:r>
            <a:r>
              <a:rPr lang="kk-KZ" sz="3600" dirty="0" smtClean="0">
                <a:solidFill>
                  <a:srgbClr val="FF0066"/>
                </a:solidFill>
              </a:rPr>
              <a:t>жұмыс (сахналық көрініс)</a:t>
            </a:r>
          </a:p>
          <a:p>
            <a:r>
              <a:rPr lang="kk-KZ" sz="3600" b="1" dirty="0" smtClean="0"/>
              <a:t>1-2 </a:t>
            </a:r>
            <a:r>
              <a:rPr lang="kk-KZ" sz="3600" b="1" dirty="0"/>
              <a:t>топ</a:t>
            </a:r>
            <a:r>
              <a:rPr lang="kk-KZ" sz="3600" dirty="0"/>
              <a:t>. Мазасыз Альма</a:t>
            </a:r>
            <a:endParaRPr lang="ru-RU" sz="3600" dirty="0"/>
          </a:p>
          <a:p>
            <a:r>
              <a:rPr lang="kk-KZ" sz="3600" b="1" dirty="0"/>
              <a:t>3-4 топ</a:t>
            </a:r>
            <a:r>
              <a:rPr lang="kk-KZ" sz="3600" dirty="0"/>
              <a:t>. Өте сақ Салли</a:t>
            </a:r>
            <a:endParaRPr lang="ru-RU" sz="3600" dirty="0"/>
          </a:p>
          <a:p>
            <a:r>
              <a:rPr lang="kk-KZ" sz="3600" b="1" dirty="0"/>
              <a:t>5-6 топ</a:t>
            </a:r>
            <a:r>
              <a:rPr lang="kk-KZ" sz="3600" dirty="0"/>
              <a:t>. Дәрменсіз Ханна</a:t>
            </a:r>
            <a:endParaRPr lang="ru-RU" sz="3600" dirty="0"/>
          </a:p>
          <a:p>
            <a:endParaRPr lang="ru-RU" sz="3600" dirty="0"/>
          </a:p>
          <a:p>
            <a:endParaRPr lang="ru-RU" dirty="0"/>
          </a:p>
        </p:txBody>
      </p:sp>
      <p:pic>
        <p:nvPicPr>
          <p:cNvPr id="2050" name="Picture 2" descr="http://farishta.uz/images/i11/pochemu-rebenok-ploho-uchitsya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933056"/>
            <a:ext cx="2832562" cy="2124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www.centrskontakt.lv/cn-programms/img_58_1410519507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3933056"/>
            <a:ext cx="3375735" cy="2124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://tolevbizsystems.com/wp-content/uploads/2015/02/shcool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5271" y="3979714"/>
            <a:ext cx="2478647" cy="19695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020142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764704"/>
            <a:ext cx="792088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6600" dirty="0"/>
              <a:t>Сіздер </a:t>
            </a:r>
            <a:r>
              <a:rPr lang="kk-KZ" sz="6600" dirty="0" smtClean="0"/>
              <a:t>бір-бірлеріңіздің </a:t>
            </a:r>
            <a:r>
              <a:rPr lang="kk-KZ" sz="6600" dirty="0"/>
              <a:t>бағалау жұмысына көңілдеріңіз </a:t>
            </a:r>
            <a:r>
              <a:rPr lang="kk-KZ" sz="6600" dirty="0" smtClean="0"/>
              <a:t>толды </a:t>
            </a:r>
            <a:r>
              <a:rPr lang="kk-KZ" sz="6600" dirty="0"/>
              <a:t>ма?</a:t>
            </a:r>
            <a:endParaRPr lang="ru-RU" sz="6600" dirty="0"/>
          </a:p>
        </p:txBody>
      </p:sp>
    </p:spTree>
    <p:extLst>
      <p:ext uri="{BB962C8B-B14F-4D97-AF65-F5344CB8AC3E}">
        <p14:creationId xmlns:p14="http://schemas.microsoft.com/office/powerpoint/2010/main" val="1452738883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917</TotalTime>
  <Words>710</Words>
  <Application>Microsoft Office PowerPoint</Application>
  <PresentationFormat>Экран (4:3)</PresentationFormat>
  <Paragraphs>128</Paragraphs>
  <Slides>23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Воздушный поток</vt:lpstr>
      <vt:lpstr>Презентация PowerPoint</vt:lpstr>
      <vt:lpstr>Анар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«Бағалау»  термині «жақын отыру» дегенді білдіретін латын сөзінен шыққан.  Бағалау – одан арғы білім алу туралы шешімді қабылдау мақсатымен оқытудың нәтижелерін жүйелі түрде жиынтықтауға бағытталған қызметті белгілеу үшін қолданылатын термин.</vt:lpstr>
      <vt:lpstr>Презентация PowerPoint</vt:lpstr>
      <vt:lpstr>Презентация PowerPoint</vt:lpstr>
      <vt:lpstr>Презентация PowerPoint</vt:lpstr>
      <vt:lpstr>Бағалау</vt:lpstr>
      <vt:lpstr>Критериалды  бағалаудың басты  ерекшелігі: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Жеті модуль- жеті әлем</dc:title>
  <dc:creator>User</dc:creator>
  <cp:lastModifiedBy>user</cp:lastModifiedBy>
  <cp:revision>105</cp:revision>
  <dcterms:created xsi:type="dcterms:W3CDTF">2012-10-23T10:13:19Z</dcterms:created>
  <dcterms:modified xsi:type="dcterms:W3CDTF">2015-05-19T05:09:03Z</dcterms:modified>
</cp:coreProperties>
</file>