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52;&#1072;&#1089;&#1083;&#1077;&#1085;&#1080;&#1094;&#1072;\Bliny-My-davno-blinov-ne-eli-my-blinochkov-zahoteli_(get-tune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Bliny-My-davno-blinov-ne-eli-my-blinochkov-zahotel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Звучат музыка и песня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0_77169_29e63579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7483" y="1335882"/>
            <a:ext cx="7630731" cy="50935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Чучело Масленицы- главный атрибут праздника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92655628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5500726" cy="393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maslenic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29058" y="3214686"/>
            <a:ext cx="4922419" cy="335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428604"/>
            <a:ext cx="8401080" cy="1643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конце масленичной недели чучело сжигают, тем самым приглашают весну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504900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358258911_17822_b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143116"/>
            <a:ext cx="4495800" cy="341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9c48cd5fd412d9d1eea5aadda4a761_X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5362967" cy="492922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Maslenicablinnica---skomoroshya-radelnic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773946"/>
            <a:ext cx="4181476" cy="39046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Масленицу называли широкой, так как не было человека, который её не праздновал</a:t>
            </a:r>
            <a:endParaRPr lang="ru-RU" b="1" dirty="0"/>
          </a:p>
        </p:txBody>
      </p:sp>
      <p:pic>
        <p:nvPicPr>
          <p:cNvPr id="6" name="Содержимое 5" descr="98568540_acf315f3bae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071678"/>
            <a:ext cx="450348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Весёлой масленицы!!!!!!!!!!!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aslenica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53419"/>
            <a:ext cx="76200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Масленица- любимый праздник славян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298850923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8001056" cy="492922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Обычно празднуется в конце февраля и означает проводы зимы</a:t>
            </a:r>
            <a:endParaRPr lang="ru-RU" b="1" dirty="0"/>
          </a:p>
        </p:txBody>
      </p:sp>
      <p:pic>
        <p:nvPicPr>
          <p:cNvPr id="7" name="Содержимое 6" descr="1027443892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785926"/>
            <a:ext cx="4429156" cy="4786345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Содержимое 7" descr="maslenic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43372" y="2571744"/>
            <a:ext cx="4573968" cy="311780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символ масленицы- блин</a:t>
            </a:r>
            <a:endParaRPr lang="ru-RU" b="1" dirty="0"/>
          </a:p>
        </p:txBody>
      </p:sp>
      <p:pic>
        <p:nvPicPr>
          <p:cNvPr id="5" name="Содержимое 4" descr="Gde-bliny-tut-i-my_ful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16686"/>
            <a:ext cx="5186370" cy="4412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1298850923_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2643182"/>
            <a:ext cx="4045512" cy="3711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Блин символизирует солнце и весну</a:t>
            </a:r>
            <a:endParaRPr lang="ru-RU" b="1" dirty="0"/>
          </a:p>
        </p:txBody>
      </p:sp>
      <p:pic>
        <p:nvPicPr>
          <p:cNvPr id="6" name="Содержимое 5" descr="0_cd112_e91c2774_L.p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500174"/>
            <a:ext cx="7120388" cy="4742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Всю масленичную неделю люди вдоволь наедаются</a:t>
            </a:r>
            <a:endParaRPr lang="ru-RU" b="1" dirty="0"/>
          </a:p>
        </p:txBody>
      </p:sp>
      <p:pic>
        <p:nvPicPr>
          <p:cNvPr id="7" name="Содержимое 6" descr="774c2bcc8d6b200fdc70681e0a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2143116"/>
            <a:ext cx="4714876" cy="4009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Maslenitsa-0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1714488"/>
            <a:ext cx="4757742" cy="3178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 улицах проходят народные гуляния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428736"/>
            <a:ext cx="5053022" cy="365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744d3b9f1d35fc967de85b89a3f52a2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786182" y="3214686"/>
            <a:ext cx="5147402" cy="341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b="1" dirty="0" smtClean="0"/>
              <a:t>Выступают скоморохи</a:t>
            </a:r>
            <a:endParaRPr lang="ru-RU" b="1" dirty="0"/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5329246" cy="3996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2231_1_photo_big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29190" y="2639439"/>
            <a:ext cx="4000528" cy="3948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Проходят кукольные спектакли</a:t>
            </a:r>
            <a:endParaRPr lang="ru-RU" b="1" dirty="0"/>
          </a:p>
        </p:txBody>
      </p:sp>
      <p:pic>
        <p:nvPicPr>
          <p:cNvPr id="5" name="Содержимое 4" descr="49298401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000240"/>
            <a:ext cx="5516279" cy="4429156"/>
          </a:xfrm>
        </p:spPr>
      </p:pic>
      <p:pic>
        <p:nvPicPr>
          <p:cNvPr id="6" name="Содержимое 5" descr="medium_22_fevralya_07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1357298"/>
            <a:ext cx="4459322" cy="3058816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77</Words>
  <PresentationFormat>Экран (4:3)</PresentationFormat>
  <Paragraphs>13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Масленица- любимый праздник славян.</vt:lpstr>
      <vt:lpstr>Обычно празднуется в конце февраля и означает проводы зимы</vt:lpstr>
      <vt:lpstr>Главный символ масленицы- блин</vt:lpstr>
      <vt:lpstr>Блин символизирует солнце и весну</vt:lpstr>
      <vt:lpstr>Всю масленичную неделю люди вдоволь наедаются</vt:lpstr>
      <vt:lpstr>На улицах проходят народные гуляния</vt:lpstr>
      <vt:lpstr>Выступают скоморохи</vt:lpstr>
      <vt:lpstr>Проходят кукольные спектакли</vt:lpstr>
      <vt:lpstr>Звучат музыка и песня</vt:lpstr>
      <vt:lpstr>Чучело Масленицы- главный атрибут праздника</vt:lpstr>
      <vt:lpstr>В конце масленичной недели чучело сжигают, тем самым приглашают весну</vt:lpstr>
      <vt:lpstr>Слайд 13</vt:lpstr>
      <vt:lpstr> Масленицу называли широкой, так как не было человека, который её не праздновал</vt:lpstr>
      <vt:lpstr>Весёлой масленицы!!!!!!!!!!!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2015-02-13T12:37:10Z</dcterms:created>
  <dcterms:modified xsi:type="dcterms:W3CDTF">2015-02-13T14:25:24Z</dcterms:modified>
</cp:coreProperties>
</file>