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slideLayout" Target="../slideLayouts/slideLayout6.xml"/><Relationship Id="rId1" Type="http://schemas.openxmlformats.org/officeDocument/2006/relationships/audio" Target="file:///C:\Users\User\Desktop\&#1052;&#1072;&#1089;&#1083;&#1077;&#1085;&#1080;&#1094;&#1072;\Bliny-My-davno-blinov-ne-eli-my-blinochkov-zahoteli_(get-tune.net).mp3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3" name="Bliny-My-davno-blinov-ne-eli-my-blinochkov-zahoteli_(get-tune.net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214282" y="600076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Масленица- любимый праздник славян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Содержимое 3" descr="1298850923_3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00034" y="1571612"/>
            <a:ext cx="8001056" cy="4929221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Обычно празднуется в конце февраля и означает проводы зимы</a:t>
            </a:r>
            <a:endParaRPr lang="ru-RU" b="1" dirty="0"/>
          </a:p>
        </p:txBody>
      </p:sp>
      <p:pic>
        <p:nvPicPr>
          <p:cNvPr id="7" name="Содержимое 6" descr="1027443892_big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214282" y="1785926"/>
            <a:ext cx="4429156" cy="4786345"/>
          </a:xfrm>
          <a:prstGeom prst="rect">
            <a:avLst/>
          </a:prstGeom>
          <a:ln w="12700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8" name="Содержимое 7" descr="maslenica.jp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4143372" y="2571744"/>
            <a:ext cx="4573968" cy="3117802"/>
          </a:xfrm>
          <a:prstGeom prst="rect">
            <a:avLst/>
          </a:prstGeom>
          <a:ln w="889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Главный символ масленицы- блин</a:t>
            </a:r>
            <a:endParaRPr lang="ru-RU" b="1" dirty="0"/>
          </a:p>
        </p:txBody>
      </p:sp>
      <p:pic>
        <p:nvPicPr>
          <p:cNvPr id="5" name="Содержимое 4" descr="Gde-bliny-tut-i-my_full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57200" y="1516686"/>
            <a:ext cx="5186370" cy="441264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6">
                <a:lumMod val="75000"/>
              </a:schemeClr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6" name="Содержимое 5" descr="1298850923_3.jp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4786314" y="2643182"/>
            <a:ext cx="4045512" cy="371162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FFC000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Блин символизирует солнце и весну</a:t>
            </a:r>
            <a:endParaRPr lang="ru-RU" b="1" dirty="0"/>
          </a:p>
        </p:txBody>
      </p:sp>
      <p:pic>
        <p:nvPicPr>
          <p:cNvPr id="6" name="Содержимое 5" descr="0_cd112_e91c2774_L.png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71538" y="1500174"/>
            <a:ext cx="7120388" cy="47421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C00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Всю масленичную неделю люди вдоволь наедаются</a:t>
            </a:r>
            <a:endParaRPr lang="ru-RU" b="1" dirty="0"/>
          </a:p>
        </p:txBody>
      </p:sp>
      <p:pic>
        <p:nvPicPr>
          <p:cNvPr id="7" name="Содержимое 6" descr="774c2bcc8d6b200fdc70681e0a3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28596" y="2143116"/>
            <a:ext cx="4714876" cy="40092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Содержимое 7" descr="Maslenitsa-03.jp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4071934" y="1714488"/>
            <a:ext cx="4757742" cy="31781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6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На улицах проходят народные гуляния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5" name="Содержимое 4" descr="12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42844" y="1428736"/>
            <a:ext cx="5053022" cy="36536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Содержимое 5" descr="744d3b9f1d35fc967de85b89a3f52a22.jp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3786182" y="3214686"/>
            <a:ext cx="5147402" cy="34181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071570"/>
          </a:xfrm>
        </p:spPr>
        <p:txBody>
          <a:bodyPr/>
          <a:lstStyle/>
          <a:p>
            <a:r>
              <a:rPr lang="ru-RU" b="1" dirty="0" smtClean="0"/>
              <a:t>Выступают скоморохи</a:t>
            </a:r>
            <a:endParaRPr lang="ru-RU" b="1" dirty="0"/>
          </a:p>
        </p:txBody>
      </p:sp>
      <p:pic>
        <p:nvPicPr>
          <p:cNvPr id="5" name="Содержимое 4" descr="img9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214282" y="1142984"/>
            <a:ext cx="5329246" cy="39969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Содержимое 5" descr="img2231_1_photo_big.jp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4929190" y="2639439"/>
            <a:ext cx="4000528" cy="39481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Проходят кукольные спектакли</a:t>
            </a:r>
            <a:endParaRPr lang="ru-RU" b="1" dirty="0"/>
          </a:p>
        </p:txBody>
      </p:sp>
      <p:pic>
        <p:nvPicPr>
          <p:cNvPr id="5" name="Содержимое 4" descr="492984014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357158" y="2000240"/>
            <a:ext cx="5516279" cy="4429156"/>
          </a:xfrm>
        </p:spPr>
      </p:pic>
      <p:pic>
        <p:nvPicPr>
          <p:cNvPr id="6" name="Содержимое 5" descr="medium_22_fevralya_077.jp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4500562" y="1357298"/>
            <a:ext cx="4459322" cy="3058816"/>
          </a:xfrm>
        </p:spPr>
      </p:pic>
    </p:spTree>
  </p:cSld>
  <p:clrMapOvr>
    <a:masterClrMapping/>
  </p:clrMapOvr>
  <p:transition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Звучат музыка и песня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7" name="Содержимое 6" descr="0_77169_29e63579_XL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727483" y="1335882"/>
            <a:ext cx="7630731" cy="5093513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Чучело Масленицы- главный атрибут праздника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7" name="Содержимое 6" descr="926556282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0" y="1571612"/>
            <a:ext cx="5500726" cy="39399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Содержимое 7" descr="maslenica.jp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3929058" y="3214686"/>
            <a:ext cx="4922419" cy="33553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20" y="428604"/>
            <a:ext cx="8401080" cy="164305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В конце масленичной недели чучело сжигают, тем самым приглашают весну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5" name="Содержимое 4" descr="4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214282" y="3286124"/>
            <a:ext cx="5049001" cy="33575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Содержимое 5" descr="1358258911_17822_b.jp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4648200" y="2143116"/>
            <a:ext cx="4495800" cy="34190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de9c48cd5fd412d9d1eea5aadda4a761_XL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214282" y="1643050"/>
            <a:ext cx="5362967" cy="4929222"/>
          </a:xfrm>
          <a:prstGeom prst="rect">
            <a:avLst/>
          </a:prstGeom>
          <a:ln w="190500" cap="sq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Содержимое 5" descr="Maslenicablinnica---skomoroshya-radelnica.jp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4643438" y="773946"/>
            <a:ext cx="4181476" cy="3904640"/>
          </a:xfrm>
          <a:prstGeom prst="rect">
            <a:avLst/>
          </a:prstGeom>
          <a:ln w="190500" cap="sq">
            <a:solidFill>
              <a:srgbClr val="FFC0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b="1" dirty="0" smtClean="0"/>
              <a:t>Масленицу называли широкой, так как не было человека, который её не праздновал</a:t>
            </a:r>
            <a:endParaRPr lang="ru-RU" b="1" dirty="0"/>
          </a:p>
        </p:txBody>
      </p:sp>
      <p:pic>
        <p:nvPicPr>
          <p:cNvPr id="6" name="Содержимое 5" descr="98568540_acf315f3bae4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28860" y="2071678"/>
            <a:ext cx="4503483" cy="45259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Весёлой масленицы!!!!!!!!!!!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maslenica (1)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62000" y="1953419"/>
            <a:ext cx="7620000" cy="3819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77</Words>
  <PresentationFormat>Экран (4:3)</PresentationFormat>
  <Paragraphs>13</Paragraphs>
  <Slides>15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Масленица- любимый праздник славян.</vt:lpstr>
      <vt:lpstr>Обычно празднуется в конце февраля и означает проводы зимы</vt:lpstr>
      <vt:lpstr>Главный символ масленицы- блин</vt:lpstr>
      <vt:lpstr>Блин символизирует солнце и весну</vt:lpstr>
      <vt:lpstr>Всю масленичную неделю люди вдоволь наедаются</vt:lpstr>
      <vt:lpstr>На улицах проходят народные гуляния</vt:lpstr>
      <vt:lpstr>Выступают скоморохи</vt:lpstr>
      <vt:lpstr>Проходят кукольные спектакли</vt:lpstr>
      <vt:lpstr>Звучат музыка и песня</vt:lpstr>
      <vt:lpstr>Чучело Масленицы- главный атрибут праздника</vt:lpstr>
      <vt:lpstr>В конце масленичной недели чучело сжигают, тем самым приглашают весну</vt:lpstr>
      <vt:lpstr>Слайд 13</vt:lpstr>
      <vt:lpstr> Масленицу называли широкой, так как не было человека, который её не праздновал</vt:lpstr>
      <vt:lpstr>Весёлой масленицы!!!!!!!!!!!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29</cp:revision>
  <dcterms:created xsi:type="dcterms:W3CDTF">2015-02-13T12:37:10Z</dcterms:created>
  <dcterms:modified xsi:type="dcterms:W3CDTF">2015-02-13T14:25:24Z</dcterms:modified>
</cp:coreProperties>
</file>