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5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8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5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D84-439E-4BD3-BEB2-6C2452D3FC4A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4CE9-EB26-463D-BC2D-4800129F1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-main-pic" descr="Картинка 211 из 1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60988" cy="17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3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79655"/>
            <a:ext cx="5554960" cy="3379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" pitchFamily="18" charset="0"/>
              </a:rPr>
              <a:t>Рекомендации </a:t>
            </a:r>
            <a:r>
              <a:rPr lang="ru-RU" b="1" dirty="0" smtClean="0">
                <a:latin typeface="Century" pitchFamily="18" charset="0"/>
              </a:rPr>
              <a:t>психолога  по подготовки </a:t>
            </a:r>
            <a:r>
              <a:rPr lang="ru-RU" b="1" dirty="0">
                <a:latin typeface="Century" pitchFamily="18" charset="0"/>
              </a:rPr>
              <a:t>к </a:t>
            </a:r>
            <a:r>
              <a:rPr lang="ru-RU" b="1" dirty="0" smtClean="0">
                <a:latin typeface="Century" pitchFamily="18" charset="0"/>
              </a:rPr>
              <a:t>ЕНТ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dirty="0" smtClean="0">
              <a:ea typeface="Calibri"/>
              <a:cs typeface="Times New Roman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Не терять головы и не ставить перед собой сверхзадач.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Начинать готовиться к экзаменам заранее.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Сначала повторить то, что даётся легко, затем перейти к более сложному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Настроить себя на то, что экзамен – необходимость и сдавать его всё равно придётся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300" dirty="0">
              <a:latin typeface="Century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89240"/>
            <a:ext cx="4032448" cy="12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" y="-21884"/>
            <a:ext cx="3674171" cy="22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37" y="548681"/>
            <a:ext cx="6626926" cy="52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5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646"/>
            <a:ext cx="8229600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99873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800" b="1" dirty="0" smtClean="0">
              <a:latin typeface="Century" pitchFamily="18" charset="0"/>
            </a:endParaRPr>
          </a:p>
          <a:p>
            <a:pPr algn="ctr"/>
            <a:r>
              <a:rPr lang="kk-KZ" sz="4800" b="1" dirty="0" smtClean="0">
                <a:latin typeface="Century" pitchFamily="18" charset="0"/>
              </a:rPr>
              <a:t>Успехов при сдаче экзаменах!</a:t>
            </a:r>
            <a:endParaRPr lang="ru-RU" sz="4800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Рекомендации психолога  по подготовки к ЕНТ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2014-01-10T08:26:41Z</dcterms:created>
  <dcterms:modified xsi:type="dcterms:W3CDTF">2015-01-31T06:46:46Z</dcterms:modified>
</cp:coreProperties>
</file>