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5" r:id="rId4"/>
    <p:sldId id="26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24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18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32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382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05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397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553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020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820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898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749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1BD84-439E-4BD3-BEB2-6C2452D3FC4A}" type="datetimeFigureOut">
              <a:rPr lang="ru-RU" smtClean="0"/>
              <a:t>31.01.2015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B4CE9-EB26-463D-BC2D-4800129F1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31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4400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-main-pic" descr="Картинка 211 из 15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2460988" cy="174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436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079655"/>
            <a:ext cx="5554960" cy="33798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Century" pitchFamily="18" charset="0"/>
              </a:rPr>
              <a:t>Рекомендации </a:t>
            </a:r>
            <a:r>
              <a:rPr lang="ru-RU" b="1" dirty="0" smtClean="0">
                <a:latin typeface="Century" pitchFamily="18" charset="0"/>
              </a:rPr>
              <a:t>психолога  по подготовки </a:t>
            </a:r>
            <a:r>
              <a:rPr lang="ru-RU" b="1" dirty="0">
                <a:latin typeface="Century" pitchFamily="18" charset="0"/>
              </a:rPr>
              <a:t>к </a:t>
            </a:r>
            <a:r>
              <a:rPr lang="ru-RU" b="1" dirty="0" smtClean="0">
                <a:latin typeface="Century" pitchFamily="18" charset="0"/>
              </a:rPr>
              <a:t>ЕНТ</a:t>
            </a:r>
            <a:endParaRPr lang="ru-RU" b="1" dirty="0">
              <a:latin typeface="Centur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365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3600" dirty="0" smtClean="0">
              <a:ea typeface="Calibri"/>
              <a:cs typeface="Times New Roman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400" b="1" dirty="0">
                <a:solidFill>
                  <a:srgbClr val="000000"/>
                </a:solidFill>
                <a:latin typeface="Arial" charset="0"/>
              </a:rPr>
              <a:t>Не терять головы и не ставить перед собой сверхзадач.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400" b="1" dirty="0">
                <a:solidFill>
                  <a:srgbClr val="000000"/>
                </a:solidFill>
                <a:latin typeface="Arial" charset="0"/>
              </a:rPr>
              <a:t>Начинать готовиться к экзаменам заранее.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400" b="1" dirty="0">
                <a:solidFill>
                  <a:srgbClr val="000000"/>
                </a:solidFill>
                <a:latin typeface="Arial" charset="0"/>
              </a:rPr>
              <a:t>Сначала повторить то, что даётся легко, затем перейти к более сложному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2400" b="1" dirty="0">
                <a:solidFill>
                  <a:srgbClr val="000000"/>
                </a:solidFill>
                <a:latin typeface="Arial" charset="0"/>
              </a:rPr>
              <a:t>Настроить себя на то, что экзамен – необходимость и сдавать его всё равно придётся</a:t>
            </a:r>
            <a:r>
              <a:rPr lang="ru-RU" sz="2400" dirty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ru-RU" sz="2400" dirty="0">
              <a:solidFill>
                <a:srgbClr val="000000"/>
              </a:solidFill>
              <a:latin typeface="Arial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3300" dirty="0">
              <a:latin typeface="Century" pitchFamily="18" charset="0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589240"/>
            <a:ext cx="4032448" cy="1265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8" y="-21884"/>
            <a:ext cx="3674171" cy="2208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2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537" y="548681"/>
            <a:ext cx="6626926" cy="5280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052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2646"/>
            <a:ext cx="8229600" cy="6318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95936" y="998730"/>
            <a:ext cx="4032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4800" b="1" dirty="0" smtClean="0">
              <a:latin typeface="Century" pitchFamily="18" charset="0"/>
            </a:endParaRPr>
          </a:p>
          <a:p>
            <a:pPr algn="ctr"/>
            <a:r>
              <a:rPr lang="kk-KZ" sz="4800" b="1" dirty="0" smtClean="0">
                <a:latin typeface="Century" pitchFamily="18" charset="0"/>
              </a:rPr>
              <a:t>Успехов при сдаче экзаменах!</a:t>
            </a:r>
            <a:endParaRPr lang="ru-RU" sz="4800" b="1" dirty="0"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8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56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Рекомендации психолога  по подготовки к ЕНТ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2014-01-10T08:26:41Z</dcterms:created>
  <dcterms:modified xsi:type="dcterms:W3CDTF">2015-01-31T06:46:46Z</dcterms:modified>
</cp:coreProperties>
</file>