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83;&#1096;&#1077;&#1073;&#1085;&#1072;&#1103;%20&#1082;&#1086;&#1084;&#1087;&#1086;&#1079;&#1080;&#1094;&#1080;&#1103;%20%20%20&#1061;&#1088;&#1091;&#1089;&#1090;&#1072;&#1083;&#1100;&#1085;&#1072;&#1103;%20&#1075;&#1088;&#1091;&#1089;&#1090;&#1100;&#1087;&#1088;&#1086;&#1076;&#1086;&#1083;&#1078;&#1077;&#1085;&#1080;&#1077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0;.&#1055;.&#1043;&#1072;&#1081;&#1076;&#1072;&#1088;%201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1;&#1091;&#1085;&#1090;&#1080;&#1082;%20&#1080;%20&#1077;&#1075;&#1086;%20&#1076;&#1088;&#1091;&#1079;&#1100;&#1103;%20-%20350%20&#1089;&#1077;&#1088;&#1080;&#1103;.%20&#1057;&#1086;&#1074;&#1077;&#1089;&#1090;&#1100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0;.&#1055;.&#1043;&#1072;&#1081;&#1076;&#1072;&#1088;%20&#1090;&#1077;&#1082;&#1089;&#109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0;&#1040;&#1056;&#1040;&#1054;&#1050;&#1045;%20&#1076;&#1083;&#1103;%20&#1044;&#1045;&#1058;&#1045;&#1049;%20%20%20&#1044;&#1086;&#1088;&#1086;&#1075;&#1072;%20&#1044;&#1086;&#1073;&#1088;&#107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835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по совести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9907" y="510540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Хихлова Д.А.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Вострикова М.В.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500174"/>
            <a:ext cx="4779047" cy="364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05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Напишите мини –сочинение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стать Нина?»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21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90015"/>
            <a:ext cx="7772400" cy="85075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5161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Концентрация на свете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564904"/>
            <a:ext cx="5144616" cy="342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урока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92549"/>
            <a:ext cx="8712968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совесть чиста,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того подушка под головой 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вертится.</a:t>
            </a:r>
          </a:p>
          <a:p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(Пословица)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Совесть – это …..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140968"/>
            <a:ext cx="2192450" cy="2769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8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Совесть.»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924944"/>
            <a:ext cx="4752528" cy="3344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07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мультфильму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13425"/>
            <a:ext cx="8715436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кого не было совести?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Чей замок сломали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Вупсень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Пупсень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 гусеницы думали о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Лунтике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дядя Корней объяснил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Лунтику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такое совесть?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0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А.Гайдара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«Совесть»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714620"/>
            <a:ext cx="4688436" cy="3516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333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036496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– «Честные герои сказок»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– «Эликсир доктора Совести»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– «Строитель дома Совести»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– «Два полюса»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0"/>
            <a:ext cx="9144000" cy="679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88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пение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439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«Дорога добра»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765386" cy="3574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3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Жить по совести</vt:lpstr>
      <vt:lpstr>Позитивный настрой</vt:lpstr>
      <vt:lpstr>Цитата урока</vt:lpstr>
      <vt:lpstr>Проверка домашнего задания</vt:lpstr>
      <vt:lpstr>Просмотр мультфильма «Лунтик. Совесть.»</vt:lpstr>
      <vt:lpstr>Вопросы к мультфильму</vt:lpstr>
      <vt:lpstr>Чтение рассказа А.Гайдара «Совесть»</vt:lpstr>
      <vt:lpstr>Творческая деятельность</vt:lpstr>
      <vt:lpstr>Групповое пение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Дина</cp:lastModifiedBy>
  <cp:revision>47</cp:revision>
  <dcterms:created xsi:type="dcterms:W3CDTF">2015-01-13T17:45:50Z</dcterms:created>
  <dcterms:modified xsi:type="dcterms:W3CDTF">2015-01-20T17:35:23Z</dcterms:modified>
</cp:coreProperties>
</file>