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9" r:id="rId4"/>
    <p:sldId id="257" r:id="rId5"/>
    <p:sldId id="260" r:id="rId6"/>
    <p:sldId id="261" r:id="rId7"/>
    <p:sldId id="262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&#1042;&#1086;&#1083;&#1096;&#1077;&#1073;&#1085;&#1072;&#1103;%20&#1082;&#1086;&#1084;&#1087;&#1086;&#1079;&#1080;&#1094;&#1080;&#1103;%20%20%20&#1061;&#1088;&#1091;&#1089;&#1090;&#1072;&#1083;&#1100;&#1085;&#1072;&#1103;%20&#1075;&#1088;&#1091;&#1089;&#1090;&#1100;&#1087;&#1088;&#1086;&#1076;&#1086;&#1083;&#1078;&#1077;&#1085;&#1080;&#1077;.mp4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1040;.&#1055;.&#1043;&#1072;&#1081;&#1076;&#1072;&#1088;%201.pptx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1051;&#1091;&#1085;&#1090;&#1080;&#1082;%20&#1080;%20&#1077;&#1075;&#1086;%20&#1076;&#1088;&#1091;&#1079;&#1100;&#1103;%20-%20350%20&#1089;&#1077;&#1088;&#1080;&#1103;.%20&#1057;&#1086;&#1074;&#1077;&#1089;&#1090;&#1100;.mp4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1040;.&#1055;.&#1043;&#1072;&#1081;&#1076;&#1072;&#1088;%20&#1090;&#1077;&#1082;&#1089;&#1090;.pptx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&#1050;&#1040;&#1056;&#1040;&#1054;&#1050;&#1045;%20&#1076;&#1083;&#1103;%20&#1044;&#1045;&#1058;&#1045;&#1049;%20%20%20&#1044;&#1086;&#1088;&#1086;&#1075;&#1072;%20&#1044;&#1086;&#1073;&#1088;&#1072;.mp4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80"/>
            <a:ext cx="9144000" cy="67902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80"/>
            <a:ext cx="9144000" cy="67902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58354"/>
            <a:ext cx="7772400" cy="1470025"/>
          </a:xfrm>
        </p:spPr>
        <p:txBody>
          <a:bodyPr>
            <a:normAutofit/>
          </a:bodyPr>
          <a:lstStyle/>
          <a:p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Жить по совести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89907" y="5105400"/>
            <a:ext cx="6400800" cy="1752600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Хихлова Д.А.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Вострикова М.В.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422" y="1500174"/>
            <a:ext cx="4779047" cy="36440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8057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80"/>
            <a:ext cx="9144000" cy="67902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80"/>
            <a:ext cx="9144000" cy="67902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0"/>
            <a:ext cx="7772400" cy="1470025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2143116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Напишите мини –сочинение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Кем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может стать Нина?»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8212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80"/>
            <a:ext cx="9144000" cy="67902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90015"/>
            <a:ext cx="7772400" cy="850753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Позитивный настрой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05161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Концентрация на свете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2564904"/>
            <a:ext cx="5144616" cy="3422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80"/>
            <a:ext cx="9144000" cy="67902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80"/>
            <a:ext cx="9144000" cy="67902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08012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Цитата урока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692549"/>
            <a:ext cx="8712968" cy="1752600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кого совесть чиста, </a:t>
            </a:r>
          </a:p>
          <a:p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того подушка под головой </a:t>
            </a:r>
          </a:p>
          <a:p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вертится.</a:t>
            </a:r>
          </a:p>
          <a:p>
            <a:endParaRPr lang="ru-RU" sz="4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(Пословица)</a:t>
            </a: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540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80"/>
            <a:ext cx="9144000" cy="67902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2"/>
            <a:ext cx="7772400" cy="1470025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844824"/>
            <a:ext cx="6400800" cy="1752600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Совесть – это …..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hlinkClick r:id="rId3" action="ppaction://hlinkpres?slideindex=1&amp;slidetitle=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3140968"/>
            <a:ext cx="2192450" cy="27699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5585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80"/>
            <a:ext cx="9144000" cy="67902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80"/>
            <a:ext cx="9144000" cy="67902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8"/>
            <a:ext cx="7772400" cy="1470025"/>
          </a:xfrm>
        </p:spPr>
        <p:txBody>
          <a:bodyPr>
            <a:no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мультфильма</a:t>
            </a:r>
            <a:b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Лунтик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Совесть.»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728" y="2924944"/>
            <a:ext cx="4752528" cy="33443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5077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80"/>
            <a:ext cx="9144000" cy="67902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80"/>
            <a:ext cx="9144000" cy="67902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к мультфильму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813425"/>
            <a:ext cx="8715436" cy="1752600"/>
          </a:xfrm>
        </p:spPr>
        <p:txBody>
          <a:bodyPr>
            <a:noAutofit/>
          </a:bodyPr>
          <a:lstStyle/>
          <a:p>
            <a:pPr marL="514350" indent="-514350" algn="l">
              <a:buAutoNum type="arabicPeriod"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кого не было совести?</a:t>
            </a:r>
          </a:p>
          <a:p>
            <a:pPr marL="514350" indent="-514350" algn="l">
              <a:buAutoNum type="arabicPeriod"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Чей замок сломали </a:t>
            </a:r>
            <a:r>
              <a:rPr lang="ru-RU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Вупсень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Пупсень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 algn="l">
              <a:buAutoNum type="arabicPeriod"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Почему  гусеницы думали о </a:t>
            </a:r>
            <a:r>
              <a:rPr lang="ru-RU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Лунтике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 algn="l">
              <a:buAutoNum type="arabicPeriod"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дядя Корней объяснил </a:t>
            </a:r>
            <a:r>
              <a:rPr lang="ru-RU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Лунтику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что такое совесть?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501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80"/>
            <a:ext cx="9144000" cy="67902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80"/>
            <a:ext cx="9144000" cy="67902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8"/>
            <a:ext cx="7772400" cy="1470025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рассказа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А.Гайдара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«Совесть»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hlinkClick r:id="rId3" action="ppaction://hlinkpres?slideindex=1&amp;slidetitle=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7422" y="2714620"/>
            <a:ext cx="4688436" cy="351632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4689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80"/>
            <a:ext cx="9144000" cy="67902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80"/>
            <a:ext cx="9144000" cy="67902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333"/>
            <a:ext cx="7772400" cy="1470025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деятельность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676400"/>
            <a:ext cx="9036496" cy="17526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группах</a:t>
            </a:r>
          </a:p>
          <a:p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группа – «Честные герои сказок»</a:t>
            </a:r>
          </a:p>
          <a:p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группа – «Эликсир доктора Совести»</a:t>
            </a:r>
          </a:p>
          <a:p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группа – «Строитель дома Совести»</a:t>
            </a:r>
          </a:p>
          <a:p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группа – «Два полюса»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736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80"/>
            <a:ext cx="9144000" cy="67902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80"/>
            <a:ext cx="9144000" cy="67902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880"/>
            <a:ext cx="7772400" cy="1470025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Групповое пение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604392"/>
            <a:ext cx="6400800" cy="1752600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«Дорога добра»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708920"/>
            <a:ext cx="4765386" cy="35740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9134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133</Words>
  <Application>Microsoft Office PowerPoint</Application>
  <PresentationFormat>Экран (4:3)</PresentationFormat>
  <Paragraphs>31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Жить по совести</vt:lpstr>
      <vt:lpstr>Позитивный настрой</vt:lpstr>
      <vt:lpstr>Цитата урока</vt:lpstr>
      <vt:lpstr>Проверка домашнего задания</vt:lpstr>
      <vt:lpstr>Просмотр мультфильма «Лунтик. Совесть.»</vt:lpstr>
      <vt:lpstr>Вопросы к мультфильму</vt:lpstr>
      <vt:lpstr>Чтение рассказа А.Гайдара «Совесть»</vt:lpstr>
      <vt:lpstr>Творческая деятельность</vt:lpstr>
      <vt:lpstr>Групповое пение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Дина</dc:creator>
  <cp:lastModifiedBy>Дина</cp:lastModifiedBy>
  <cp:revision>47</cp:revision>
  <dcterms:created xsi:type="dcterms:W3CDTF">2015-01-13T17:45:50Z</dcterms:created>
  <dcterms:modified xsi:type="dcterms:W3CDTF">2015-01-20T17:35:23Z</dcterms:modified>
</cp:coreProperties>
</file>