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conic.kz/uploads/posts/2013-04/1364912316_1.jp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conic.kz/uploads/posts/2013-04/1364912350_2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conic.kz/uploads/posts/2013-04/1364912296_3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conic.kz/uploads/posts/2013-04/1364912279_4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conic.kz/uploads/posts/2013-04/1364912313_5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conic.kz/uploads/posts/2013-04/1364912356_6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расная книга Казахстан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0"/>
            <a:ext cx="8429684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14480" y="6429396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150114"/>
            <a:ext cx="8858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ВЫПОЛНИЛ   АНДРЕЕВ   ПАВЕЛ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9"/>
            <a:ext cx="757242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	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sz="6600" dirty="0">
              <a:latin typeface="Monotype Corsiva" pitchFamily="66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86298"/>
          </a:xfrm>
        </p:spPr>
        <p:txBody>
          <a:bodyPr>
            <a:noAutofit/>
          </a:bodyPr>
          <a:lstStyle/>
          <a:p>
            <a:r>
              <a:rPr lang="ru-RU" sz="3200" dirty="0" smtClean="0"/>
              <a:t>	Территория Казахстана стала домом для многих животных, растений и птиц, но немалое их количество находится и под угрозой исчезновения, и тем печальнее осознавать, что список Красной книги Казахстана становится все больше и больше. </a:t>
            </a:r>
            <a:br>
              <a:rPr lang="ru-RU" sz="3200" dirty="0" smtClean="0"/>
            </a:br>
            <a:r>
              <a:rPr lang="ru-RU" sz="3200" smtClean="0"/>
              <a:t>	</a:t>
            </a:r>
            <a:br>
              <a:rPr lang="ru-RU" sz="3200" smtClean="0"/>
            </a:br>
            <a:r>
              <a:rPr lang="ru-RU" sz="3200" smtClean="0"/>
              <a:t>Друзья</a:t>
            </a:r>
            <a:r>
              <a:rPr lang="ru-RU" sz="3200" dirty="0" smtClean="0"/>
              <a:t>, будем охранять и оберегать  животный и растительный мир нашей Родины!!!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ru-RU" sz="32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57290" y="4714884"/>
            <a:ext cx="6400800" cy="1752600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Monotype Corsiva" pitchFamily="66" charset="0"/>
              </a:rPr>
              <a:t>Спасибо за внимание!!!</a:t>
            </a:r>
            <a:endParaRPr lang="ru-RU" sz="5400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асная книга Казахстан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428604"/>
            <a:ext cx="800102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286116" y="6334780"/>
            <a:ext cx="285752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Тугайный олень.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wildnature-kz.narod.ru/forwebsite/snleo.files/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166"/>
            <a:ext cx="9200203" cy="564357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6000768"/>
            <a:ext cx="307183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Снежный барс.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upload.wikimedia.org/wikipedia/commons/7/7c/Cuon.alpinus-c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285728"/>
            <a:ext cx="7837830" cy="625091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6334780"/>
            <a:ext cx="257176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Красный волк.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асная книга Казахстан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428604"/>
            <a:ext cx="828680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857620" y="6286520"/>
            <a:ext cx="135732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ГЕПАРД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асная книга Казахстан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28604"/>
            <a:ext cx="814393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000364" y="6072206"/>
            <a:ext cx="292895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Тюльпан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Грейга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асная книга Казахстан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32"/>
            <a:ext cx="91440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000496" y="6334780"/>
            <a:ext cx="14287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Беркут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encrypted-tbn2.gstatic.com/images?q=tbn:ANd9GcTgD5IezJHSq_g8VcadtcoKK1t6PBXreqnDOpZCYccdU5rwuK1Kd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409145"/>
            <a:ext cx="6286544" cy="600079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14414" y="5929330"/>
            <a:ext cx="328614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ФЛАМИНГО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расная книга Казахстан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85728"/>
            <a:ext cx="857256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00430" y="6143644"/>
            <a:ext cx="264320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Степной орел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23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Территория Казахстана стала домом для многих животных, растений и птиц, но немалое их количество находится и под угрозой исчезновения, и тем печальнее осознавать, что список Красной книги Казахстана становится все больше и больше.    Друзья, будем охранять и оберегать  животный и растительный мир нашей Родины!!!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valentina</cp:lastModifiedBy>
  <cp:revision>21</cp:revision>
  <dcterms:modified xsi:type="dcterms:W3CDTF">2014-12-03T01:55:32Z</dcterms:modified>
</cp:coreProperties>
</file>