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57" r:id="rId4"/>
    <p:sldId id="260" r:id="rId5"/>
    <p:sldId id="263" r:id="rId6"/>
    <p:sldId id="264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E077D-31E3-4C33-8E17-ED73FF23C3C4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28EF87-34F6-4FF8-BE57-FA5B237AA2B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E077D-31E3-4C33-8E17-ED73FF23C3C4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EF87-34F6-4FF8-BE57-FA5B237AA2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E077D-31E3-4C33-8E17-ED73FF23C3C4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EF87-34F6-4FF8-BE57-FA5B237AA2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20E077D-31E3-4C33-8E17-ED73FF23C3C4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628EF87-34F6-4FF8-BE57-FA5B237AA2B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E077D-31E3-4C33-8E17-ED73FF23C3C4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EF87-34F6-4FF8-BE57-FA5B237AA2B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E077D-31E3-4C33-8E17-ED73FF23C3C4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EF87-34F6-4FF8-BE57-FA5B237AA2B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EF87-34F6-4FF8-BE57-FA5B237AA2B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E077D-31E3-4C33-8E17-ED73FF23C3C4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E077D-31E3-4C33-8E17-ED73FF23C3C4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EF87-34F6-4FF8-BE57-FA5B237AA2B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E077D-31E3-4C33-8E17-ED73FF23C3C4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EF87-34F6-4FF8-BE57-FA5B237AA2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20E077D-31E3-4C33-8E17-ED73FF23C3C4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28EF87-34F6-4FF8-BE57-FA5B237AA2B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E077D-31E3-4C33-8E17-ED73FF23C3C4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28EF87-34F6-4FF8-BE57-FA5B237AA2B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20E077D-31E3-4C33-8E17-ED73FF23C3C4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628EF87-34F6-4FF8-BE57-FA5B237AA2B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radikal.ru/fp/22c03ffd25f645e09a8e1f5dc7ebb73c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radikal.ru/fp/532645f5f43d42fda499dd33973158ae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2000232" y="500042"/>
            <a:ext cx="5429288" cy="126682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Муравьи</a:t>
            </a:r>
            <a:endParaRPr lang="ru-RU" sz="8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71802" y="1785926"/>
            <a:ext cx="308347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Подготовил</a:t>
            </a:r>
          </a:p>
          <a:p>
            <a:pPr algn="r"/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Конради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Никита</a:t>
            </a:r>
          </a:p>
        </p:txBody>
      </p:sp>
      <p:pic>
        <p:nvPicPr>
          <p:cNvPr id="5" name="Рисунок 4" descr="Monomorium_pharaonis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286116" y="3000372"/>
            <a:ext cx="2571768" cy="3611603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s017.radikal.ru/i417/1309/5c/fdc4e96aa267.jpg">
            <a:hlinkClick r:id="rId2" tgtFrame="&quot;_blank&quot;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8596" y="285728"/>
            <a:ext cx="8001056" cy="6000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1357612020_muravi.jpg"/>
          <p:cNvPicPr>
            <a:picLocks noGrp="1" noChangeAspect="1"/>
          </p:cNvPicPr>
          <p:nvPr>
            <p:ph sz="half" idx="4294967295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85852" y="357166"/>
            <a:ext cx="6786610" cy="6162986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muravji_listorezy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375047"/>
            <a:ext cx="9144000" cy="6107906"/>
          </a:xfrm>
          <a:prstGeom prst="rect">
            <a:avLst/>
          </a:prstGeom>
        </p:spPr>
      </p:pic>
      <p:pic>
        <p:nvPicPr>
          <p:cNvPr id="2" name="Рисунок 1" descr="muravei_listorez6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0349719">
            <a:off x="293538" y="531569"/>
            <a:ext cx="3407291" cy="2276872"/>
          </a:xfrm>
          <a:prstGeom prst="rect">
            <a:avLst/>
          </a:prstGeom>
        </p:spPr>
      </p:pic>
      <p:pic>
        <p:nvPicPr>
          <p:cNvPr id="4" name="Рисунок 3" descr="muravey-listores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132165">
            <a:off x="6143662" y="395556"/>
            <a:ext cx="2764662" cy="191683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357422" y="6273225"/>
            <a:ext cx="4786346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МУРАВЬИ ЛИСТОРЕЗЫ.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Monomorium_pharaonis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4762" y="0"/>
            <a:ext cx="7934476" cy="6858000"/>
          </a:xfrm>
          <a:prstGeom prst="rect">
            <a:avLst/>
          </a:prstGeom>
        </p:spPr>
      </p:pic>
      <p:pic>
        <p:nvPicPr>
          <p:cNvPr id="3" name="Рисунок 2" descr="faraonovy-muravi-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87824" y="0"/>
            <a:ext cx="5616624" cy="403273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14282" y="1714488"/>
            <a:ext cx="2714612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МУРАВЬИ ФАРАОНЫ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 idx="4294967295"/>
          </p:nvPr>
        </p:nvSpPr>
        <p:spPr>
          <a:xfrm>
            <a:off x="428596" y="571480"/>
            <a:ext cx="8305800" cy="2557481"/>
          </a:xfrm>
        </p:spPr>
        <p:txBody>
          <a:bodyPr>
            <a:noAutofit/>
          </a:bodyPr>
          <a:lstStyle/>
          <a:p>
            <a:pPr algn="ctr"/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8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://s019.radikal.ru/i602/1309/aa/f11197185b61.jpg">
            <a:hlinkClick r:id="rId2" tgtFrame="&quot;_blank&quot;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85984" y="3214686"/>
            <a:ext cx="4572000" cy="30518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347</TotalTime>
  <Words>13</Words>
  <Application>Microsoft Office PowerPoint</Application>
  <PresentationFormat>Экран (4:3)</PresentationFormat>
  <Paragraphs>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Бумажная</vt:lpstr>
      <vt:lpstr>Муравьи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RePack by SPecialiST</dc:creator>
  <cp:lastModifiedBy>valentina</cp:lastModifiedBy>
  <cp:revision>13</cp:revision>
  <dcterms:created xsi:type="dcterms:W3CDTF">2014-11-16T14:45:03Z</dcterms:created>
  <dcterms:modified xsi:type="dcterms:W3CDTF">2014-12-03T01:54:29Z</dcterms:modified>
</cp:coreProperties>
</file>