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0E077D-31E3-4C33-8E17-ED73FF23C3C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28EF87-34F6-4FF8-BE57-FA5B237AA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adikal.ru/fp/22c03ffd25f645e09a8e1f5dc7ebb73c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adikal.ru/fp/532645f5f43d42fda499dd33973158a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00232" y="500042"/>
            <a:ext cx="5429288" cy="12668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Муравьи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1785926"/>
            <a:ext cx="30834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Подготовил</a:t>
            </a:r>
          </a:p>
          <a:p>
            <a:pPr algn="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Конради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Никита</a:t>
            </a:r>
          </a:p>
        </p:txBody>
      </p:sp>
      <p:pic>
        <p:nvPicPr>
          <p:cNvPr id="5" name="Рисунок 4" descr="Monomorium_pharaoni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86116" y="3000372"/>
            <a:ext cx="2571768" cy="361160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017.radikal.ru/i417/1309/5c/fdc4e96aa267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8001056" cy="6000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57612020_muravi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5852" y="357166"/>
            <a:ext cx="6786610" cy="616298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uravji_listorez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5047"/>
            <a:ext cx="9144000" cy="6107906"/>
          </a:xfrm>
          <a:prstGeom prst="rect">
            <a:avLst/>
          </a:prstGeom>
        </p:spPr>
      </p:pic>
      <p:pic>
        <p:nvPicPr>
          <p:cNvPr id="2" name="Рисунок 1" descr="muravei_listorez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9719">
            <a:off x="293538" y="531569"/>
            <a:ext cx="3407291" cy="2276872"/>
          </a:xfrm>
          <a:prstGeom prst="rect">
            <a:avLst/>
          </a:prstGeom>
        </p:spPr>
      </p:pic>
      <p:pic>
        <p:nvPicPr>
          <p:cNvPr id="4" name="Рисунок 3" descr="muravey-listore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32165">
            <a:off x="6143662" y="395556"/>
            <a:ext cx="2764662" cy="19168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7422" y="6273225"/>
            <a:ext cx="478634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МУРАВЬИ ЛИСТОРЕЗЫ.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nomorium_pharaoni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762" y="0"/>
            <a:ext cx="7934476" cy="6858000"/>
          </a:xfrm>
          <a:prstGeom prst="rect">
            <a:avLst/>
          </a:prstGeom>
        </p:spPr>
      </p:pic>
      <p:pic>
        <p:nvPicPr>
          <p:cNvPr id="3" name="Рисунок 2" descr="faraonovy-muravi-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0"/>
            <a:ext cx="5616624" cy="40327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82" y="1714488"/>
            <a:ext cx="271461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МУРАВЬИ ФАРАОНЫ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428596" y="571480"/>
            <a:ext cx="8305800" cy="2557481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019.radikal.ru/i602/1309/aa/f11197185b61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3214686"/>
            <a:ext cx="4572000" cy="3051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347</TotalTime>
  <Words>13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Муравьи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valentina</cp:lastModifiedBy>
  <cp:revision>13</cp:revision>
  <dcterms:created xsi:type="dcterms:W3CDTF">2014-11-16T14:45:03Z</dcterms:created>
  <dcterms:modified xsi:type="dcterms:W3CDTF">2014-12-03T01:54:29Z</dcterms:modified>
</cp:coreProperties>
</file>