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79" r:id="rId5"/>
    <p:sldId id="274" r:id="rId6"/>
    <p:sldId id="278" r:id="rId7"/>
    <p:sldId id="280" r:id="rId8"/>
    <p:sldId id="276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blekmagik.narod.ru/22/EHnciklopedija_talismanov/totemy/Zajac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1366x768.ru/animal/25/hare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8926" y="285728"/>
            <a:ext cx="392909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ЗАЯЦ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2143116"/>
            <a:ext cx="5429288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Выполнила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Майданова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Яна.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G:\папка ГПД\Зайцы\images (10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658" y="3286124"/>
            <a:ext cx="4008622" cy="3281251"/>
          </a:xfrm>
          <a:prstGeom prst="rect">
            <a:avLst/>
          </a:prstGeom>
          <a:noFill/>
        </p:spPr>
      </p:pic>
      <p:pic>
        <p:nvPicPr>
          <p:cNvPr id="7" name="Picture 2" descr="G:\папка ГПД\Зайцы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214686"/>
            <a:ext cx="3814936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d3mlntcv38ck9k.cloudfront.net/content/konspekt_image/15115/a15c188951467bad2c5499ea218a54b7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571480"/>
            <a:ext cx="7572428" cy="58579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071802" y="6215082"/>
            <a:ext cx="3429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ЗАЯЦ -БЕЛЯК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zayac_rusa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214290"/>
            <a:ext cx="4387530" cy="3714776"/>
          </a:xfrm>
          <a:prstGeom prst="rect">
            <a:avLst/>
          </a:prstGeom>
        </p:spPr>
      </p:pic>
      <p:pic>
        <p:nvPicPr>
          <p:cNvPr id="3" name="Рисунок 2" descr="images (97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0" y="2786058"/>
            <a:ext cx="5446074" cy="36241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:\FOTO\Rab&amp;Squir176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0"/>
            <a:ext cx="8643999" cy="601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6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10038" cy="3869440"/>
          </a:xfrm>
          <a:prstGeom prst="rect">
            <a:avLst/>
          </a:prstGeom>
        </p:spPr>
      </p:pic>
      <p:pic>
        <p:nvPicPr>
          <p:cNvPr id="5" name="Picture 2" descr="G:\папка ГПД\Зайцы\1794594_741873389156846_2126052157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582" y="3286100"/>
            <a:ext cx="5353418" cy="35719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8596" y="4357694"/>
            <a:ext cx="2786082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Чуткие и осторожные зайцы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3mlntcv38ck9k.cloudfront.net/content/konspekt_image/15128/c3446c559e33b353b9bcb30b7af1399a.jpg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214290"/>
            <a:ext cx="3500462" cy="27146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G:\папка ГПД\Зайцы\images (99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2" y="214290"/>
            <a:ext cx="4357686" cy="275986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714612" y="2500306"/>
            <a:ext cx="400052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Быстрые зайцы - бегуны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images (32)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72" y="3071810"/>
            <a:ext cx="9159372" cy="35719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7290" y="6396335"/>
            <a:ext cx="64294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Заяц убегает от охотничьей собаки.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6000768"/>
            <a:ext cx="700092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Спрятался в снегу заяц - беляк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G:\скантр папка два\images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285728"/>
            <a:ext cx="7715304" cy="5531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11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571480"/>
            <a:ext cx="8481246" cy="56438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1928802"/>
            <a:ext cx="4714908" cy="25853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32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valentina</cp:lastModifiedBy>
  <cp:revision>17</cp:revision>
  <dcterms:modified xsi:type="dcterms:W3CDTF">2014-12-03T01:54:46Z</dcterms:modified>
</cp:coreProperties>
</file>