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78" r:id="rId3"/>
    <p:sldId id="272" r:id="rId4"/>
    <p:sldId id="279" r:id="rId5"/>
    <p:sldId id="257" r:id="rId6"/>
    <p:sldId id="275" r:id="rId7"/>
    <p:sldId id="277" r:id="rId8"/>
    <p:sldId id="281" r:id="rId9"/>
    <p:sldId id="282" r:id="rId10"/>
    <p:sldId id="283" r:id="rId11"/>
    <p:sldId id="264" r:id="rId12"/>
    <p:sldId id="285" r:id="rId13"/>
    <p:sldId id="28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0">
              <a:schemeClr val="bg1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d3mlntcv38ck9k.cloudfront.net/content/konspekt_image/45635/12cbca30_f81e_0130_23ca_22000a1c9e18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://d3mlntcv38ck9k.cloudfront.net/content/konspekt_image/45634/118e66b0_f81e_0130_23c9_22000a1c9e18.jpg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hyperlink" Target="http://d3mlntcv38ck9k.cloudfront.net/content/konspekt_image/45633/104b5820_f81e_0130_23c8_22000a1c9e18.jpg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http://interneturok.ru/ru/school/okruj-mir/2-klass/okruzhayuschiy-mir-2-klass/%D0%A2%D0%B0%D0%BA%D1%81%D0%B0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d3mlntcv38ck9k.cloudfront.net/content/konspekt_image/45636/14068770_f81e_0130_23cb_22000a1c9e18.jpg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0.jpeg"/><Relationship Id="rId2" Type="http://schemas.openxmlformats.org/officeDocument/2006/relationships/hyperlink" Target="http://d3mlntcv38ck9k.cloudfront.net/content/konspekt_image/45626/06546c80_f81e_0130_23c1_22000a1c9e18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3mlntcv38ck9k.cloudfront.net/content/konspekt_image/45628/092fcdf0_f81e_0130_23c3_22000a1c9e18.jpg" TargetMode="External"/><Relationship Id="rId5" Type="http://schemas.openxmlformats.org/officeDocument/2006/relationships/image" Target="../media/image9.jpeg"/><Relationship Id="rId4" Type="http://schemas.openxmlformats.org/officeDocument/2006/relationships/hyperlink" Target="http://interneturok.ru/ru/school/okruj-mir/2-klass/okruzhayuschiy-mir-2-klass/pro-koshek-i-sobak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://d3mlntcv38ck9k.cloudfront.net/content/konspekt_image/45631/0d9fe410_f81e_0130_23c6_22000a1c9e18.jp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14480" y="2571744"/>
            <a:ext cx="57864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СОБАКИ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57620" y="4357694"/>
            <a:ext cx="55007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Выполнили: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Омарханова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Тамирис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Неретина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Милана. 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Йоркширский терьер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44" y="3857628"/>
            <a:ext cx="4071966" cy="271464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Мальтезе">
            <a:hlinkClick r:id="rId4" tgtFrame="&quot;_blank&quot;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4" y="357166"/>
            <a:ext cx="3709991" cy="25003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отвейлер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34" y="571480"/>
            <a:ext cx="7886732" cy="55721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d3mlntcv38ck9k.cloudfront.net/content/konspekt_image/45630/0bb41b00_f81e_0130_23c5_22000a1c9e18.jpg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786" y="285728"/>
            <a:ext cx="7786742" cy="6000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G:\сканир рисунки\images (5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19" y="214290"/>
            <a:ext cx="5000659" cy="3571900"/>
          </a:xfrm>
          <a:prstGeom prst="rect">
            <a:avLst/>
          </a:prstGeom>
          <a:noFill/>
        </p:spPr>
      </p:pic>
      <p:pic>
        <p:nvPicPr>
          <p:cNvPr id="13315" name="Picture 3" descr="G:\сканир рисунки\images (54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0268" y="3286124"/>
            <a:ext cx="5012743" cy="33357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:\папка ГПД\собаки\загруженное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82" y="214290"/>
            <a:ext cx="5097760" cy="4286280"/>
          </a:xfrm>
          <a:prstGeom prst="rect">
            <a:avLst/>
          </a:prstGeom>
          <a:noFill/>
        </p:spPr>
      </p:pic>
      <p:pic>
        <p:nvPicPr>
          <p:cNvPr id="3" name="Picture 4" descr="G:\папка ГПД\собаки\images (52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306" y="3483146"/>
            <a:ext cx="5135257" cy="3164021"/>
          </a:xfrm>
          <a:prstGeom prst="rect">
            <a:avLst/>
          </a:prstGeom>
          <a:noFill/>
        </p:spPr>
      </p:pic>
      <p:pic>
        <p:nvPicPr>
          <p:cNvPr id="4" name="Picture 2" descr="G:\папка ГПД\собаки\загруженное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442" y="785794"/>
            <a:ext cx="3575041" cy="23574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G:\папка ГПД\собаки\images (3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0" y="285728"/>
            <a:ext cx="5018520" cy="3214710"/>
          </a:xfrm>
          <a:prstGeom prst="rect">
            <a:avLst/>
          </a:prstGeom>
          <a:noFill/>
        </p:spPr>
      </p:pic>
      <p:pic>
        <p:nvPicPr>
          <p:cNvPr id="3" name="Picture 2" descr="G:\папка ГПД\собаки\images (47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6994" y="3143248"/>
            <a:ext cx="5106980" cy="3386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G:\папка ГПД\собаки\images (4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1000" y="2857496"/>
            <a:ext cx="5005842" cy="3687510"/>
          </a:xfrm>
          <a:prstGeom prst="rect">
            <a:avLst/>
          </a:prstGeom>
          <a:noFill/>
        </p:spPr>
      </p:pic>
      <p:pic>
        <p:nvPicPr>
          <p:cNvPr id="5" name="Picture 3" descr="G:\папка ГПД\собаки\images (44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82" y="214290"/>
            <a:ext cx="4862529" cy="35498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Ездовые собаки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46" y="357166"/>
            <a:ext cx="4714908" cy="6000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ерый волк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571480"/>
            <a:ext cx="3286148" cy="2357454"/>
          </a:xfrm>
          <a:prstGeom prst="rect">
            <a:avLst/>
          </a:prstGeom>
          <a:noFill/>
          <a:ln>
            <a:noFill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86751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1" strike="noStrike" cap="none" normalizeH="0" baseline="0" dirty="0" smtClean="0">
                <a:ln>
                  <a:noFill/>
                </a:ln>
                <a:solidFill>
                  <a:srgbClr val="0067B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  <a:hlinkClick r:id="rId4" tooltip="Смотреть в видеоуроке"/>
              </a:rPr>
              <a:t> </a:t>
            </a:r>
            <a:r>
              <a:rPr kumimoji="0" lang="ru-RU" sz="4000" b="0" i="1" strike="noStrike" cap="none" normalizeH="0" baseline="0" dirty="0" smtClean="0">
                <a:ln>
                  <a:noFill/>
                </a:ln>
                <a:solidFill>
                  <a:srgbClr val="0067B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 tooltip="Смотреть в видеоуроке"/>
              </a:rPr>
              <a:t>Родственники собак в дикой природе  </a:t>
            </a:r>
            <a:endParaRPr kumimoji="0" lang="ru-RU" sz="40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285784" y="2857496"/>
            <a:ext cx="4286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Серый волк.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G:\папка ГПД\собаки\images (91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02" y="1857364"/>
            <a:ext cx="3357586" cy="258376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928926" y="4357694"/>
            <a:ext cx="2571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Рыжая лиса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Голубой песец">
            <a:hlinkClick r:id="rId6" tgtFrame="&quot;_blank&quot;"/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6" y="4000504"/>
            <a:ext cx="3357586" cy="242889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5500662" y="6334780"/>
            <a:ext cx="3643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Голубой песец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G:\папка ГПД\собаки\images (1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0" y="214290"/>
            <a:ext cx="3929090" cy="2766551"/>
          </a:xfrm>
          <a:prstGeom prst="rect">
            <a:avLst/>
          </a:prstGeom>
          <a:noFill/>
        </p:spPr>
      </p:pic>
      <p:pic>
        <p:nvPicPr>
          <p:cNvPr id="6" name="Picture 3" descr="G:\папка ГПД\собаки\images (2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58" y="3786190"/>
            <a:ext cx="4229659" cy="2814645"/>
          </a:xfrm>
          <a:prstGeom prst="rect">
            <a:avLst/>
          </a:prstGeom>
          <a:noFill/>
        </p:spPr>
      </p:pic>
      <p:pic>
        <p:nvPicPr>
          <p:cNvPr id="7" name="Picture 4" descr="G:\папка ГПД\собаки\images (6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2" y="357166"/>
            <a:ext cx="4451971" cy="2643206"/>
          </a:xfrm>
          <a:prstGeom prst="rect">
            <a:avLst/>
          </a:prstGeom>
          <a:noFill/>
        </p:spPr>
      </p:pic>
      <p:pic>
        <p:nvPicPr>
          <p:cNvPr id="8" name="Picture 2" descr="G:\папка ГПД\собаки\images (26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6" y="3714752"/>
            <a:ext cx="3762831" cy="27574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G:\папка ГПД\собаки\images (3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6182" y="3143248"/>
            <a:ext cx="4830848" cy="3214710"/>
          </a:xfrm>
          <a:prstGeom prst="rect">
            <a:avLst/>
          </a:prstGeom>
          <a:noFill/>
        </p:spPr>
      </p:pic>
      <p:pic>
        <p:nvPicPr>
          <p:cNvPr id="8195" name="Picture 3" descr="G:\папка ГПД\собаки\images (40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19" y="285728"/>
            <a:ext cx="3991825" cy="3071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G:\папка ГПД\собаки\images (2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10" y="500042"/>
            <a:ext cx="7755073" cy="57864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Немецкая овчарка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48" y="285728"/>
            <a:ext cx="7929618" cy="59293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24</Words>
  <Application>Microsoft Office PowerPoint</Application>
  <PresentationFormat>Экран (4:3)</PresentationFormat>
  <Paragraphs>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valentina</cp:lastModifiedBy>
  <cp:revision>24</cp:revision>
  <dcterms:modified xsi:type="dcterms:W3CDTF">2014-12-03T01:55:01Z</dcterms:modified>
</cp:coreProperties>
</file>