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8" r:id="rId3"/>
    <p:sldId id="274" r:id="rId4"/>
    <p:sldId id="287" r:id="rId5"/>
    <p:sldId id="257" r:id="rId6"/>
    <p:sldId id="286" r:id="rId7"/>
    <p:sldId id="259" r:id="rId8"/>
    <p:sldId id="271" r:id="rId9"/>
    <p:sldId id="266" r:id="rId10"/>
    <p:sldId id="277" r:id="rId11"/>
    <p:sldId id="265" r:id="rId12"/>
    <p:sldId id="285" r:id="rId13"/>
    <p:sldId id="288" r:id="rId14"/>
    <p:sldId id="27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D39B6-9238-4904-95CC-206D9815DC83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A8091-F8A0-43AE-B98C-262DC774BF7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241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1A8091-F8A0-43AE-B98C-262DC774BF76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03.12.2014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azbez.com/sites/azbez.com/files/images/012__1kopiya.300x300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428992" y="4643446"/>
            <a:ext cx="571500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Выполнила</a:t>
            </a:r>
          </a:p>
          <a:p>
            <a:pPr algn="ctr"/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Рахимбекова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Дайана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28728" y="285728"/>
            <a:ext cx="6264696" cy="144655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8800" b="1" i="1" dirty="0" smtClean="0">
                <a:latin typeface="Times New Roman" pitchFamily="18" charset="0"/>
                <a:cs typeface="Times New Roman" pitchFamily="18" charset="0"/>
              </a:rPr>
              <a:t>ЗИМА</a:t>
            </a:r>
            <a:endParaRPr lang="ru-RU" sz="88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4414" y="1928802"/>
            <a:ext cx="700092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Поет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зима — аукает,</a:t>
            </a:r>
            <a:br>
              <a:rPr lang="ru-RU" sz="2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Мохнатый лес баюкает</a:t>
            </a:r>
            <a:br>
              <a:rPr lang="ru-RU" sz="2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Сто звоном 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сосняка.</a:t>
            </a:r>
            <a:br>
              <a:rPr lang="ru-RU" sz="2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Кругом с тоской глубокою</a:t>
            </a:r>
            <a:br>
              <a:rPr lang="ru-RU" sz="2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Плывут в страну далекую</a:t>
            </a:r>
            <a:br>
              <a:rPr lang="ru-RU" sz="2800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Седые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облака…</a:t>
            </a:r>
          </a:p>
          <a:p>
            <a:pPr algn="ctr"/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i="1" dirty="0" smtClean="0">
                <a:latin typeface="Times New Roman" pitchFamily="18" charset="0"/>
                <a:cs typeface="Times New Roman" pitchFamily="18" charset="0"/>
              </a:rPr>
              <a:t>          С</a:t>
            </a:r>
            <a:r>
              <a:rPr lang="ru-RU" sz="2800" i="1" dirty="0">
                <a:latin typeface="Times New Roman" pitchFamily="18" charset="0"/>
                <a:cs typeface="Times New Roman" pitchFamily="18" charset="0"/>
              </a:rPr>
              <a:t>. Есенин</a:t>
            </a:r>
          </a:p>
        </p:txBody>
      </p:sp>
    </p:spTree>
    <p:extLst>
      <p:ext uri="{BB962C8B-B14F-4D97-AF65-F5344CB8AC3E}">
        <p14:creationId xmlns:p14="http://schemas.microsoft.com/office/powerpoint/2010/main" val="218193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http://d3mlntcv38ck9k.cloudfront.net/content/konspekt_image/15112/1b77bfc3b267f15eb23788bf432a1405.jpg">
            <a:hlinkClick r:id="rId3" tgtFrame="&quot;_blank&quot;"/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3286124"/>
            <a:ext cx="1662199" cy="11730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788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дети на катке_00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143248"/>
            <a:ext cx="6678603" cy="3714752"/>
          </a:xfrm>
          <a:prstGeom prst="rect">
            <a:avLst/>
          </a:prstGeom>
        </p:spPr>
      </p:pic>
      <p:pic>
        <p:nvPicPr>
          <p:cNvPr id="5" name="Рисунок 4" descr="постройка снеговика_0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353" y="0"/>
            <a:ext cx="6015647" cy="37147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8596" y="857232"/>
            <a:ext cx="22860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Зимние забавы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0_682fc_63c44df1_L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84" y="0"/>
            <a:ext cx="4714908" cy="683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71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53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3" y="0"/>
            <a:ext cx="9154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5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2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торой портрет Пушкина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285728"/>
            <a:ext cx="4857784" cy="6052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5715008" y="4572008"/>
            <a:ext cx="26432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Александр Сергеевич Пушкин</a:t>
            </a:r>
            <a:endParaRPr lang="ru-RU" sz="3200" dirty="0"/>
          </a:p>
        </p:txBody>
      </p:sp>
      <p:pic>
        <p:nvPicPr>
          <p:cNvPr id="1026" name="Picture 2" descr="F:\папка 2\Новая папка (2)\природа\1990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570" y="357166"/>
            <a:ext cx="3076884" cy="41825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517"/>
            <a:ext cx="9144000" cy="686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633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14" y="357166"/>
            <a:ext cx="6715172" cy="621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90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709152" cy="4286256"/>
          </a:xfrm>
          <a:prstGeom prst="rect">
            <a:avLst/>
          </a:prstGeom>
        </p:spPr>
      </p:pic>
      <p:pic>
        <p:nvPicPr>
          <p:cNvPr id="3" name="Рисунок 2" descr="huge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20" y="2628894"/>
            <a:ext cx="4857784" cy="388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03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icsDesktop.net_7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34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iction.ru_winter_1A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321447"/>
            <a:ext cx="8429684" cy="63222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214554"/>
            <a:ext cx="8143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СПАСИБО ЗА ВНИМАНИЕ!!!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19</Words>
  <Application>Microsoft Office PowerPoint</Application>
  <PresentationFormat>Экран (4:3)</PresentationFormat>
  <Paragraphs>11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valentina</cp:lastModifiedBy>
  <cp:revision>30</cp:revision>
  <dcterms:created xsi:type="dcterms:W3CDTF">2014-11-10T13:59:21Z</dcterms:created>
  <dcterms:modified xsi:type="dcterms:W3CDTF">2014-12-03T01:55:16Z</dcterms:modified>
</cp:coreProperties>
</file>