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66" r:id="rId4"/>
    <p:sldId id="262" r:id="rId5"/>
    <p:sldId id="272" r:id="rId6"/>
    <p:sldId id="277" r:id="rId7"/>
    <p:sldId id="270" r:id="rId8"/>
    <p:sldId id="279" r:id="rId9"/>
    <p:sldId id="276" r:id="rId10"/>
    <p:sldId id="268" r:id="rId11"/>
    <p:sldId id="257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0000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ved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3" y="1714488"/>
            <a:ext cx="3810027" cy="2857520"/>
          </a:xfrm>
          <a:prstGeom prst="rect">
            <a:avLst/>
          </a:prstGeom>
        </p:spPr>
      </p:pic>
      <p:pic>
        <p:nvPicPr>
          <p:cNvPr id="5" name="Рисунок 4" descr="1331540595_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15" y="3286124"/>
            <a:ext cx="4579359" cy="2857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6050" y="428604"/>
            <a:ext cx="4286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МЕДВЕДИ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542926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Выполнил Федоренко Артем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папка ГПД\медведи\imgpreview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0"/>
            <a:ext cx="8116338" cy="6882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0295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86" y="2741641"/>
            <a:ext cx="4786314" cy="3821074"/>
          </a:xfrm>
          <a:prstGeom prst="rect">
            <a:avLst/>
          </a:prstGeom>
        </p:spPr>
      </p:pic>
      <p:pic>
        <p:nvPicPr>
          <p:cNvPr id="4" name="Рисунок 3" descr="0004-005-Medv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214942" cy="391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ax_vhod_v_berlogu_h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29190" cy="3696892"/>
          </a:xfrm>
          <a:prstGeom prst="rect">
            <a:avLst/>
          </a:prstGeom>
        </p:spPr>
      </p:pic>
      <p:pic>
        <p:nvPicPr>
          <p:cNvPr id="6" name="Рисунок 5" descr="medv_berloga_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93" y="2928934"/>
            <a:ext cx="5465007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_1e1b1_93860350_X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857619" cy="2893214"/>
          </a:xfrm>
          <a:prstGeom prst="rect">
            <a:avLst/>
          </a:prstGeom>
        </p:spPr>
      </p:pic>
      <p:pic>
        <p:nvPicPr>
          <p:cNvPr id="4" name="Рисунок 3" descr="5_5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18" y="3000372"/>
            <a:ext cx="5751733" cy="3857628"/>
          </a:xfrm>
          <a:prstGeom prst="rect">
            <a:avLst/>
          </a:prstGeom>
        </p:spPr>
      </p:pic>
      <p:pic>
        <p:nvPicPr>
          <p:cNvPr id="5" name="Picture 2" descr="G:\картинки про зиму\84psif9fb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325" y="0"/>
            <a:ext cx="4046143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:\картинки про зиму\1504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642918"/>
            <a:ext cx="8531902" cy="5321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папка ГПД\медведи\medvt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8382059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preview (3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452" y="428604"/>
            <a:ext cx="8098513" cy="6145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Общее сканирование -2\Из энциклопедии\Арктика_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61080"/>
            <a:ext cx="7799749" cy="6096878"/>
          </a:xfrm>
          <a:prstGeom prst="rect">
            <a:avLst/>
          </a:prstGeom>
          <a:noFill/>
        </p:spPr>
      </p:pic>
      <p:pic>
        <p:nvPicPr>
          <p:cNvPr id="4" name="Рисунок 3" descr="imgpreview (3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7177" y="2786058"/>
            <a:ext cx="1412211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preview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7" y="500042"/>
            <a:ext cx="8491687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hotolenta_big_phot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9" y="285728"/>
            <a:ext cx="8699215" cy="6215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2285992"/>
            <a:ext cx="49292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Всем спасибо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за 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edved (1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9" y="285728"/>
            <a:ext cx="2857520" cy="2143140"/>
          </a:xfrm>
          <a:prstGeom prst="rect">
            <a:avLst/>
          </a:prstGeom>
        </p:spPr>
      </p:pic>
      <p:pic>
        <p:nvPicPr>
          <p:cNvPr id="4" name="Рисунок 3" descr="1331540595_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3714752"/>
            <a:ext cx="4579359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10</Words>
  <Application>Microsoft Office PowerPoint</Application>
  <PresentationFormat>Экран (4:3)</PresentationFormat>
  <Paragraphs>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valentina</cp:lastModifiedBy>
  <cp:revision>21</cp:revision>
  <dcterms:modified xsi:type="dcterms:W3CDTF">2014-12-03T01:55:57Z</dcterms:modified>
</cp:coreProperties>
</file>