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2" r:id="rId5"/>
    <p:sldId id="272" r:id="rId6"/>
    <p:sldId id="277" r:id="rId7"/>
    <p:sldId id="270" r:id="rId8"/>
    <p:sldId id="279" r:id="rId9"/>
    <p:sldId id="276" r:id="rId10"/>
    <p:sldId id="268" r:id="rId11"/>
    <p:sldId id="257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dved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3" y="1714488"/>
            <a:ext cx="3810027" cy="2857520"/>
          </a:xfrm>
          <a:prstGeom prst="rect">
            <a:avLst/>
          </a:prstGeom>
        </p:spPr>
      </p:pic>
      <p:pic>
        <p:nvPicPr>
          <p:cNvPr id="5" name="Рисунок 4" descr="1331540595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15" y="3286124"/>
            <a:ext cx="4579359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42860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МЕДВЕДИ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42926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Выполнил Федоренко Артем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7" y="500042"/>
            <a:ext cx="8491687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hotolenta_big_phot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9" y="285728"/>
            <a:ext cx="8699215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285992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Всем спасибо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edved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" y="285728"/>
            <a:ext cx="2857520" cy="2143140"/>
          </a:xfrm>
          <a:prstGeom prst="rect">
            <a:avLst/>
          </a:prstGeom>
        </p:spPr>
      </p:pic>
      <p:pic>
        <p:nvPicPr>
          <p:cNvPr id="4" name="Рисунок 3" descr="1331540595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714752"/>
            <a:ext cx="457935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апка ГПД\медведи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0"/>
            <a:ext cx="8116338" cy="6882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29569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741641"/>
            <a:ext cx="4786314" cy="3821074"/>
          </a:xfrm>
          <a:prstGeom prst="rect">
            <a:avLst/>
          </a:prstGeom>
        </p:spPr>
      </p:pic>
      <p:pic>
        <p:nvPicPr>
          <p:cNvPr id="4" name="Рисунок 3" descr="0004-005-Medv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14942" cy="391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_vhod_v_berlogu_h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9190" cy="3696892"/>
          </a:xfrm>
          <a:prstGeom prst="rect">
            <a:avLst/>
          </a:prstGeom>
        </p:spPr>
      </p:pic>
      <p:pic>
        <p:nvPicPr>
          <p:cNvPr id="6" name="Рисунок 5" descr="medv_berlog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93" y="2928934"/>
            <a:ext cx="5465007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e1b1_93860350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57619" cy="2893214"/>
          </a:xfrm>
          <a:prstGeom prst="rect">
            <a:avLst/>
          </a:prstGeom>
        </p:spPr>
      </p:pic>
      <p:pic>
        <p:nvPicPr>
          <p:cNvPr id="4" name="Рисунок 3" descr="5_5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3000372"/>
            <a:ext cx="5751733" cy="3857628"/>
          </a:xfrm>
          <a:prstGeom prst="rect">
            <a:avLst/>
          </a:prstGeom>
        </p:spPr>
      </p:pic>
      <p:pic>
        <p:nvPicPr>
          <p:cNvPr id="5" name="Picture 2" descr="G:\картинки про зиму\84psif9fb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25" y="0"/>
            <a:ext cx="404614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картинки про зиму\1504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531902" cy="5321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апка ГПД\медведи\medv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452" y="428604"/>
            <a:ext cx="8098513" cy="6145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Общее сканирование -2\Из энциклопедии\Арктика_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61080"/>
            <a:ext cx="7799749" cy="6096878"/>
          </a:xfrm>
          <a:prstGeom prst="rect">
            <a:avLst/>
          </a:prstGeom>
          <a:noFill/>
        </p:spPr>
      </p:pic>
      <p:pic>
        <p:nvPicPr>
          <p:cNvPr id="4" name="Рисунок 3" descr="imgpreview 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7177" y="2786058"/>
            <a:ext cx="1412211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valentina</cp:lastModifiedBy>
  <cp:revision>21</cp:revision>
  <dcterms:modified xsi:type="dcterms:W3CDTF">2014-12-03T01:55:57Z</dcterms:modified>
</cp:coreProperties>
</file>