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  <p:sldId id="267" r:id="rId4"/>
    <p:sldId id="268" r:id="rId5"/>
    <p:sldId id="262" r:id="rId6"/>
    <p:sldId id="264" r:id="rId7"/>
    <p:sldId id="269" r:id="rId8"/>
    <p:sldId id="271" r:id="rId9"/>
    <p:sldId id="266" r:id="rId10"/>
    <p:sldId id="27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2604" y="-9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d3mlntcv38ck9k.cloudfront.net/content/konspekt_image/45618/fc46dd60_f81d_0130_23b9_22000a1c9e18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hyperlink" Target="http://d3mlntcv38ck9k.cloudfront.net/content/konspekt_image/45619/fd867e70_f81d_0130_23ba_22000a1c9e18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d3mlntcv38ck9k.cloudfront.net/content/konspekt_image/45620/fed2bcb0_f81d_0130_23bb_22000a1c9e18.jpg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d3mlntcv38ck9k.cloudfront.net/content/konspekt_image/45623/029e6aa0_f81e_0130_23be_22000a1c9e18.jpg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71736" y="2857496"/>
            <a:ext cx="51435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КОШКА</a:t>
            </a:r>
            <a:endParaRPr lang="ru-RU" sz="7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57356" y="3643314"/>
            <a:ext cx="628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Выполнила  Царёва Юля</a:t>
            </a:r>
            <a:endParaRPr lang="ru-RU" sz="3600" dirty="0"/>
          </a:p>
        </p:txBody>
      </p:sp>
      <p:pic>
        <p:nvPicPr>
          <p:cNvPr id="6" name="Рисунок 5" descr="котята в лукошке_000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3076674" y="-467347"/>
            <a:ext cx="2643208" cy="4006481"/>
          </a:xfrm>
          <a:prstGeom prst="rect">
            <a:avLst/>
          </a:prstGeom>
        </p:spPr>
      </p:pic>
      <p:pic>
        <p:nvPicPr>
          <p:cNvPr id="7" name="Picture 2" descr="G:\папка ГПД\кошки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4214818"/>
            <a:ext cx="2726903" cy="26431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71736" y="4786322"/>
            <a:ext cx="42148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Всем спасибо!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F:\папка ГПД\кошки\254376840.255116297.jpe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00298" y="428604"/>
            <a:ext cx="4448455" cy="44291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папка ГПД\кошки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14291"/>
            <a:ext cx="4864044" cy="364333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285852" y="4786322"/>
            <a:ext cx="207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Сплюшки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2" descr="G:\сканир рисунки\загруженное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496" y="3023044"/>
            <a:ext cx="4805386" cy="35968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папка ГПД\кошки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892" y="405762"/>
            <a:ext cx="9098108" cy="509494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643306" y="5572140"/>
            <a:ext cx="207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Чистюля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G:\папка ГПД\кошки\c4ce6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2910" y="500042"/>
            <a:ext cx="7721312" cy="5786478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643174" y="6215082"/>
            <a:ext cx="371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Кошачьи забавы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ерсидская кошка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4282" y="500042"/>
            <a:ext cx="3429024" cy="478634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285720" y="5500702"/>
            <a:ext cx="35004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ПЕРСИДСКИЙ КОТ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Ангорская кошка">
            <a:hlinkClick r:id="rId4" tgtFrame="&quot;_blank&quot;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43372" y="928670"/>
            <a:ext cx="4786346" cy="350046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4214810" y="4786322"/>
            <a:ext cx="37843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АНГОРСКАЯ КОШКА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ибирская кошка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034" y="357166"/>
            <a:ext cx="8215370" cy="592935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2428860" y="6072206"/>
            <a:ext cx="40719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СИБИРСКИЙ КОТ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сканир рисунки\33322698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85728"/>
            <a:ext cx="6604000" cy="609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картинки про зиму\25111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71479"/>
            <a:ext cx="9144000" cy="51614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Ю. Куклачев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58" y="214290"/>
            <a:ext cx="4500594" cy="607223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4929190" y="3000372"/>
            <a:ext cx="392909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КЛОУН КУКЛАЧЕВ С КОШКАМИ -АРТИСТКАМИ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23</Words>
  <Application>Microsoft Office PowerPoint</Application>
  <PresentationFormat>Экран (4:3)</PresentationFormat>
  <Paragraphs>10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valentina</cp:lastModifiedBy>
  <cp:revision>28</cp:revision>
  <dcterms:modified xsi:type="dcterms:W3CDTF">2014-12-03T01:56:16Z</dcterms:modified>
</cp:coreProperties>
</file>