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7" r:id="rId4"/>
    <p:sldId id="268" r:id="rId5"/>
    <p:sldId id="262" r:id="rId6"/>
    <p:sldId id="264" r:id="rId7"/>
    <p:sldId id="269" r:id="rId8"/>
    <p:sldId id="271" r:id="rId9"/>
    <p:sldId id="266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60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3mlntcv38ck9k.cloudfront.net/content/konspekt_image/45618/fc46dd60_f81d_0130_23b9_22000a1c9e18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d3mlntcv38ck9k.cloudfront.net/content/konspekt_image/45619/fd867e70_f81d_0130_23ba_22000a1c9e18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3mlntcv38ck9k.cloudfront.net/content/konspekt_image/45620/fed2bcb0_f81d_0130_23bb_22000a1c9e18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d3mlntcv38ck9k.cloudfront.net/content/konspekt_image/45623/029e6aa0_f81e_0130_23be_22000a1c9e18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2857496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КОШКА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3643314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Выполнила  Царёва Юля</a:t>
            </a:r>
            <a:endParaRPr lang="ru-RU" sz="3600" dirty="0"/>
          </a:p>
        </p:txBody>
      </p:sp>
      <p:pic>
        <p:nvPicPr>
          <p:cNvPr id="6" name="Рисунок 5" descr="котята в лукошке_0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076674" y="-467347"/>
            <a:ext cx="2643208" cy="4006481"/>
          </a:xfrm>
          <a:prstGeom prst="rect">
            <a:avLst/>
          </a:prstGeom>
        </p:spPr>
      </p:pic>
      <p:pic>
        <p:nvPicPr>
          <p:cNvPr id="7" name="Picture 2" descr="G:\папка ГПД\кошки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214818"/>
            <a:ext cx="2726903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4786322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Всем спасибо!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папка ГПД\кошки\254376840.255116297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428604"/>
            <a:ext cx="4448455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папка ГПД\кошки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1"/>
            <a:ext cx="4864044" cy="36433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478632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Сплюшки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G:\сканир рисунки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023044"/>
            <a:ext cx="4805386" cy="3596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папка ГПД\кошки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92" y="405762"/>
            <a:ext cx="9098108" cy="50949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557214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Чистюля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папка ГПД\кошки\c4ce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500042"/>
            <a:ext cx="7721312" cy="57864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43174" y="6215082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Кошачьи забавы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рсидская кошка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500042"/>
            <a:ext cx="3429024" cy="47863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85720" y="550070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ПЕРСИДСКИЙ КОТ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Ангорская кошка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928670"/>
            <a:ext cx="4786346" cy="35004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14810" y="4786322"/>
            <a:ext cx="3784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АНГОРСКАЯ КОШКА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бирская кошка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8215370" cy="59293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28860" y="607220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СИБИРСКИЙ КОТ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канир рисунки\3332269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60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про зиму\2511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71479"/>
            <a:ext cx="9144000" cy="5161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Ю. Куклачев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4500594" cy="60722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929190" y="3000372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КЛОУН КУКЛАЧЕВ С КОШКАМИ -АРТИСТКАМИ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valentina</cp:lastModifiedBy>
  <cp:revision>28</cp:revision>
  <dcterms:modified xsi:type="dcterms:W3CDTF">2014-12-03T01:56:16Z</dcterms:modified>
</cp:coreProperties>
</file>