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3" r:id="rId2"/>
    <p:sldId id="257" r:id="rId3"/>
    <p:sldId id="259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3" r:id="rId16"/>
    <p:sldId id="294" r:id="rId17"/>
    <p:sldId id="295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5" autoAdjust="0"/>
    <p:restoredTop sz="94660"/>
  </p:normalViewPr>
  <p:slideViewPr>
    <p:cSldViewPr>
      <p:cViewPr varScale="1">
        <p:scale>
          <a:sx n="68" d="100"/>
          <a:sy n="68" d="100"/>
        </p:scale>
        <p:origin x="-6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14.11.2014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42910" y="357166"/>
            <a:ext cx="785818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оқушыларының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функционалдық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сауаттылығын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2012 - 2016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жоспары</a:t>
            </a:r>
            <a:endParaRPr lang="ru-RU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kk-KZ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Ұлттық жоспар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83981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ru-RU" sz="40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0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Республикасы 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Үкіметінің      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2012 жылғы 25 маусымдағы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№ 832 қаулысымен   </a:t>
            </a:r>
            <a:b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бекітілген      </a:t>
            </a:r>
          </a:p>
          <a:p>
            <a:pPr algn="ctr">
              <a:buNone/>
            </a:pPr>
            <a:endParaRPr lang="ru-RU" sz="4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500776"/>
          </a:xfrm>
        </p:spPr>
        <p:txBody>
          <a:bodyPr>
            <a:noAutofit/>
          </a:bodyPr>
          <a:lstStyle/>
          <a:p>
            <a:pPr algn="ctr"/>
            <a:r>
              <a:rPr lang="kk-KZ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Ұлттық жоспардың</a:t>
            </a:r>
            <a:br>
              <a:rPr lang="kk-KZ" sz="6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60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мақсаты</a:t>
            </a:r>
            <a:endParaRPr lang="ru-RU" sz="6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67544" y="2708920"/>
            <a:ext cx="8229600" cy="383170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Қазақстан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Республикасындағы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оқушыларының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функционалдық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сауаттылығын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жасау</a:t>
            </a:r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0" y="1071547"/>
            <a:ext cx="8715404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4400" b="1" i="0" u="none" strike="noStrike" cap="none" normalizeH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Ы.Алтынсарин</a:t>
            </a:r>
            <a:r>
              <a:rPr kumimoji="0" lang="ru-RU" sz="44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атындағы</a:t>
            </a:r>
            <a:r>
              <a:rPr kumimoji="0" lang="ru-RU" sz="44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kumimoji="0" lang="ru-RU" sz="44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Академияда</a:t>
            </a:r>
            <a:r>
              <a:rPr kumimoji="0" lang="ru-RU" sz="4400" b="1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4400" b="1" i="0" u="none" strike="noStrike" cap="none" normalizeH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өткен</a:t>
            </a:r>
            <a:endParaRPr kumimoji="0" lang="ru-RU" sz="4400" b="1" i="0" u="none" strike="noStrike" cap="none" normalizeH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функционалды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сауаттылықтың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жасыл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аралы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атты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дөңгелек</a:t>
            </a: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dirty="0" err="1" smtClean="0">
                <a:latin typeface="Times New Roman" pitchFamily="18" charset="0"/>
                <a:cs typeface="Times New Roman" pitchFamily="18" charset="0"/>
              </a:rPr>
              <a:t>үстел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36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Documents and Settings\AkZhOL!\Рабочий стол\Новая папка (2)\Новая папка\SAM_707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85728"/>
            <a:ext cx="8422235" cy="63166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 descr="C:\Documents and Settings\AkZhOL!\Рабочий стол\Новая папка (2)\Новая папка\SAM_70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428604"/>
            <a:ext cx="8001056" cy="5875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15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357158" y="500042"/>
            <a:ext cx="814393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Жоба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жетекшілері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Канада</a:t>
            </a:r>
            <a:r>
              <a:rPr lang="ru-RU" sz="3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тарапынан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Рудик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Георгий Алексеевич, профессор,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педагогикалық</a:t>
            </a:r>
            <a:r>
              <a:rPr kumimoji="0" lang="ru-RU" sz="3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ғылымдар </a:t>
            </a:r>
            <a:r>
              <a:rPr kumimoji="0" lang="ru-RU" sz="32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докторы</a:t>
            </a:r>
            <a:r>
              <a:rPr lang="ru-RU" sz="3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байланыс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pedagogiemoderne@mail.ru)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тарапынан</a:t>
            </a:r>
            <a:r>
              <a:rPr lang="ru-RU" sz="32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Жайтапова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Алтынай </a:t>
            </a:r>
            <a:r>
              <a:rPr kumimoji="0" lang="ru-RU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Әлібекқызы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профессор, </a:t>
            </a:r>
            <a:r>
              <a:rPr lang="ru-RU" sz="32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педагогикалық</a:t>
            </a:r>
            <a:r>
              <a:rPr lang="ru-RU" sz="3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ғылымдар </a:t>
            </a:r>
            <a:r>
              <a:rPr lang="ru-RU" sz="3200" dirty="0" err="1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докторы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(a.zhaitapova@mail.ru).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http://tdcollege.ru/files/articles/images/conf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0" y="182383"/>
            <a:ext cx="892971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Соңғы</a:t>
            </a:r>
            <a:r>
              <a:rPr kumimoji="0" lang="ru-RU" sz="2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1" i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тестілеу</a:t>
            </a:r>
            <a:r>
              <a:rPr kumimoji="0" lang="ru-RU" sz="26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b="1" i="1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нәтижелері</a:t>
            </a:r>
            <a:endParaRPr lang="ru-RU" sz="2600" b="1" i="1" dirty="0" smtClean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lang="ru-RU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талған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алдау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нәтижесі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Оқыту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тілінде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жүргізілетін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функционалды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lang="ru-RU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тың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орташа</a:t>
            </a:r>
            <a:r>
              <a:rPr kumimoji="0" lang="ru-RU" sz="2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нәтижелік</a:t>
            </a:r>
            <a:r>
              <a:rPr kumimoji="0" lang="ru-RU" sz="2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көрсеткіші</a:t>
            </a:r>
            <a:r>
              <a:rPr kumimoji="0" lang="ru-RU" sz="2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математикалық</a:t>
            </a:r>
            <a:r>
              <a:rPr kumimoji="0" lang="ru-RU" sz="2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70%; 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43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сөз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/мин;         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жаратылыстану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38 %. 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</a:t>
            </a:r>
            <a:endParaRPr kumimoji="0" lang="ru-RU" sz="2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Оқыту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орыс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тілінде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жүргізілетін</a:t>
            </a:r>
            <a:r>
              <a:rPr kumimoji="0" lang="ru-RU" sz="2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функционалды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сауаттылықтың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орташа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нәтижелік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көрсеткіші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математикалық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72%; </a:t>
            </a:r>
            <a:endParaRPr lang="ru-RU" sz="2600" dirty="0">
              <a:latin typeface="Arial" pitchFamily="34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</a:t>
            </a:r>
            <a:r>
              <a:rPr lang="ru-RU" sz="26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79 </a:t>
            </a:r>
            <a:r>
              <a:rPr lang="ru-RU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сөз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/мин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        </a:t>
            </a:r>
            <a:endParaRPr lang="ru-RU" sz="2600" dirty="0">
              <a:latin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- </a:t>
            </a:r>
            <a:r>
              <a:rPr lang="ru-RU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жаратылыстану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lang="ru-RU" sz="2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lang="ru-RU" sz="2600" dirty="0" smtClean="0">
                <a:solidFill>
                  <a:srgbClr val="000000"/>
                </a:solidFill>
                <a:ea typeface="Calibri" pitchFamily="34" charset="0"/>
                <a:cs typeface="Times New Roman" pitchFamily="18" charset="0"/>
              </a:rPr>
              <a:t>–</a:t>
            </a:r>
            <a:r>
              <a:rPr lang="ru-RU" sz="2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52 %.</a:t>
            </a:r>
            <a:endParaRPr lang="ru-RU" sz="2600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285720" y="-268270"/>
            <a:ext cx="850112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b="1" dirty="0">
              <a:solidFill>
                <a:srgbClr val="0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ЮНЕСКО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УАҚЫТ МАҚСАТЫ:</a:t>
            </a: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ЖЫЛҒА ДЕЙІН МҰҒАЛІМДЕРДІҢ ФУНКЦИОНАЛДЫ САУАТТЫЛЫҒЫН </a:t>
            </a:r>
            <a:r>
              <a:rPr lang="ru-RU" sz="2400" b="1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50% 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АРТТЫРУ </a:t>
            </a:r>
            <a:endParaRPr lang="ru-RU" sz="2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kumimoji="0" lang="ru-RU" sz="24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</a:t>
            </a:r>
            <a:endParaRPr kumimoji="0" lang="ru-RU" sz="2400" b="1" i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жылдамдығының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мөлшері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150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сөз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/мин.,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мектеп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орташа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мөлшері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-62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сөз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/мин.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төменгі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деңгей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анықталды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(43 </a:t>
            </a:r>
            <a:r>
              <a:rPr kumimoji="0" lang="ru-RU" sz="2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сөз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 </a:t>
            </a:r>
            <a:r>
              <a:rPr lang="ru-RU" sz="24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</a:t>
            </a:r>
            <a:r>
              <a:rPr kumimoji="0" lang="ru-RU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ин.)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ең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жоғары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деңгей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11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анықталды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(94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сөз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/мин).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51520" y="369332"/>
            <a:ext cx="8715436" cy="624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жобаға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қатысқан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 ай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ішіндегі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диагностикалық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соңғы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тестілеу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нәтижелері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нің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салыстырмалы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талдау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нәтижелері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мынадай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</a:t>
            </a:r>
            <a:r>
              <a:rPr kumimoji="0" lang="ru-RU" sz="4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4,3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есеге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0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өсті</a:t>
            </a:r>
            <a:r>
              <a:rPr kumimoji="0" lang="ru-RU" sz="40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 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8,2 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есеге</a:t>
            </a:r>
            <a:r>
              <a:rPr lang="ru-RU" sz="40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0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өсті</a:t>
            </a:r>
            <a:r>
              <a:rPr lang="ru-RU" sz="40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214282" y="235186"/>
            <a:ext cx="8715436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Юнеско </a:t>
            </a:r>
            <a:r>
              <a:rPr kumimoji="0" lang="ru-RU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талаптарына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сай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8 </a:t>
            </a:r>
            <a:r>
              <a:rPr kumimoji="0" lang="ru-RU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 жылдамдығы ойдағыдай нәтижені көрсетті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4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Ал </a:t>
            </a:r>
            <a:r>
              <a:rPr lang="ru-RU" sz="4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қалған</a:t>
            </a:r>
            <a:r>
              <a:rPr lang="ru-RU" sz="4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lang="ru-RU" sz="4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</a:t>
            </a:r>
            <a:r>
              <a:rPr lang="ru-RU" sz="4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жылдамдығын</a:t>
            </a:r>
            <a:r>
              <a:rPr lang="ru-RU" sz="4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арттыру</a:t>
            </a:r>
            <a:r>
              <a:rPr lang="ru-RU" sz="4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4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қажет</a:t>
            </a:r>
            <a:r>
              <a:rPr lang="ru-RU" sz="4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4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kumimoji="0" lang="ru-RU" sz="4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 </a:t>
            </a:r>
            <a:r>
              <a:rPr kumimoji="0" lang="ru-RU" sz="4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39%. </a:t>
            </a: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79512" y="584775"/>
            <a:ext cx="8750206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Жаратылыстану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lang="ru-RU" sz="32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абиғи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ғылым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саласында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қалыптасқан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орташа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lang="ru-RU" sz="3200" b="1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мөлшері</a:t>
            </a:r>
            <a:r>
              <a:rPr kumimoji="0" lang="ru-RU" sz="32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52 %) </a:t>
            </a:r>
            <a:endParaRPr kumimoji="0" lang="ru-RU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Қазақстандағы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оқушылардың</a:t>
            </a:r>
            <a:r>
              <a:rPr kumimoji="0" lang="ru-RU" sz="32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ФС 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2012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жылы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2009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жылмен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салыстырғанда</a:t>
            </a:r>
            <a:r>
              <a:rPr lang="ru-RU" sz="32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ӨСТІ: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32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табиғи</a:t>
            </a:r>
            <a:r>
              <a:rPr lang="ru-RU" sz="3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32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ғылым</a:t>
            </a:r>
            <a:r>
              <a:rPr lang="ru-RU" sz="3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саласы</a:t>
            </a:r>
            <a:r>
              <a:rPr lang="ru-RU" sz="3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- 44%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дейін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32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табиғи</a:t>
            </a:r>
            <a:r>
              <a:rPr lang="ru-RU" sz="3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32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ғылым</a:t>
            </a:r>
            <a:r>
              <a:rPr lang="ru-RU" sz="3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2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саласы</a:t>
            </a:r>
            <a:r>
              <a:rPr lang="en-US" sz="32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ең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төменгі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деңгейі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5</a:t>
            </a:r>
            <a:r>
              <a:rPr kumimoji="0" lang="ru-RU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kumimoji="0" lang="ru-RU" sz="32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анықталды</a:t>
            </a:r>
            <a:r>
              <a:rPr lang="ru-RU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(47%)</a:t>
            </a:r>
            <a:r>
              <a:rPr lang="ru-RU" sz="32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23528" y="892553"/>
            <a:ext cx="8606190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диагностикалық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соңғы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тестілеу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нәтижелерінің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салыстырмалы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талдауы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келесі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өзгерісті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көрсетті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3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табиғи</a:t>
            </a:r>
            <a:r>
              <a:rPr lang="ru-RU" sz="36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36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ғылым</a:t>
            </a:r>
            <a:r>
              <a:rPr lang="ru-RU" sz="36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саласы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1,6 </a:t>
            </a:r>
            <a:r>
              <a:rPr lang="en-US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%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өсті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табиғи</a:t>
            </a:r>
            <a:r>
              <a:rPr lang="ru-RU" sz="36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36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ғылым</a:t>
            </a:r>
            <a:r>
              <a:rPr lang="ru-RU" sz="3600" b="1" i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b="1" i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саласы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1,7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есеге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өсті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3600" dirty="0" smtClean="0">
              <a:latin typeface="Arial" pitchFamily="34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lang="ru-RU" sz="3600" dirty="0" smtClean="0">
              <a:latin typeface="Arial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3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179512" y="1071802"/>
            <a:ext cx="8715468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Математикалық</a:t>
            </a:r>
            <a:r>
              <a:rPr kumimoji="0" lang="ru-RU" sz="3600" b="1" i="1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1" i="1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endParaRPr kumimoji="0" lang="ru-RU" sz="3600" b="1" i="1" u="none" strike="noStrike" cap="none" normalizeH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Қазақстандағы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оқушылардың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ФС 2012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жылы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2009 </a:t>
            </a:r>
            <a:r>
              <a:rPr lang="ru-RU" sz="3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жылмен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салыстырғанда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едәуір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ӨСТІ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пәні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47% </a:t>
            </a:r>
            <a:r>
              <a:rPr lang="ru-RU" sz="3600" dirty="0" err="1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дейін</a:t>
            </a:r>
            <a:r>
              <a:rPr lang="ru-RU" sz="3600" dirty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3600" dirty="0">
              <a:latin typeface="Arial" pitchFamily="34" charset="0"/>
            </a:endParaRPr>
          </a:p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Математикалық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қалыптасқан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сауаттылықтың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орташа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мөлшері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smtClean="0">
                <a:solidFill>
                  <a:srgbClr val="0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73 %.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449263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85688" y="246221"/>
            <a:ext cx="8858312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endParaRPr lang="ru-RU" sz="36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Сыныптардағы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диагностикалық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соңғы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тестілеу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нәтижелерінің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салыстырмалы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талдауы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келесі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өзгерісті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көрсетті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endParaRPr lang="ru-RU" sz="36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сыныптарда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математикалық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1,9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есеге</a:t>
            </a:r>
            <a:r>
              <a:rPr lang="ru-RU" sz="36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36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өсті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; </a:t>
            </a:r>
            <a:endParaRPr lang="ru-RU" sz="3600" dirty="0">
              <a:latin typeface="Arial" pitchFamily="34" charset="0"/>
            </a:endParaRPr>
          </a:p>
          <a:p>
            <a:pPr marL="457200" lvl="0" indent="-4572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8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сыныптарда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математикалық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сауаттылық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1,21 </a:t>
            </a:r>
            <a:r>
              <a:rPr kumimoji="0" lang="ru-RU" sz="36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есеге</a:t>
            </a:r>
            <a:r>
              <a:rPr kumimoji="0" lang="ru-RU" sz="3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өсті</a:t>
            </a:r>
            <a:r>
              <a:rPr lang="ru-RU" sz="36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285688" y="0"/>
            <a:ext cx="8858312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Жобаны</a:t>
            </a:r>
            <a:r>
              <a: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жүзеге</a:t>
            </a:r>
            <a:r>
              <a:rPr kumimoji="0" lang="ru-RU" sz="4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асыру</a:t>
            </a:r>
            <a:r>
              <a:rPr kumimoji="0" lang="ru-RU" sz="4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нәтижесінде</a:t>
            </a:r>
            <a:r>
              <a:rPr lang="ru-RU" sz="4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ru-RU" sz="4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арлық</a:t>
            </a:r>
            <a:r>
              <a:rPr kumimoji="0" lang="ru-RU" sz="4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сыныптар</a:t>
            </a:r>
            <a:r>
              <a:rPr kumimoji="0" lang="ru-RU" sz="4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50 </a:t>
            </a:r>
            <a:r>
              <a:rPr lang="en-US" sz="48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% </a:t>
            </a:r>
            <a:r>
              <a:rPr kumimoji="0" lang="ru-RU" sz="4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сауаттылық</a:t>
            </a:r>
            <a:r>
              <a:rPr kumimoji="0" lang="ru-RU" sz="4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0" i="0" u="none" strike="noStrike" cap="none" normalizeH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деңгейінен</a:t>
            </a:r>
            <a:r>
              <a:rPr kumimoji="0" lang="ru-RU" sz="4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өтті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деп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айтуымызға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болады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(ЮНЕСКО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талабы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білім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ғылым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және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мәдениет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мәселелері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4800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бойынша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</a:t>
            </a:r>
            <a:r>
              <a:rPr lang="kk-KZ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іріккен Ұлттар Ұйымы</a:t>
            </a:r>
            <a:r>
              <a:rPr lang="ru-RU" sz="48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).</a:t>
            </a:r>
            <a:r>
              <a:rPr lang="ru-RU" sz="4800" dirty="0" smtClean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915</TotalTime>
  <Words>444</Words>
  <Application>Microsoft Office PowerPoint</Application>
  <PresentationFormat>Экран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Трек</vt:lpstr>
      <vt:lpstr>Слайд 1</vt:lpstr>
      <vt:lpstr>Ұлттық жоспар</vt:lpstr>
      <vt:lpstr>Ұлттық жоспардың  мақсаты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Мектеп оқушыларының функционалдық сауаттылығын дамыту жөніндегі 2012 - 2016 жылдарға арналған ұлттық іс-қимыл жоспары</dc:title>
  <dc:creator>computer</dc:creator>
  <cp:lastModifiedBy>School</cp:lastModifiedBy>
  <cp:revision>90</cp:revision>
  <dcterms:created xsi:type="dcterms:W3CDTF">2013-11-01T16:32:27Z</dcterms:created>
  <dcterms:modified xsi:type="dcterms:W3CDTF">2014-11-14T12:02:27Z</dcterms:modified>
</cp:coreProperties>
</file>