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57" r:id="rId3"/>
    <p:sldId id="259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3" r:id="rId16"/>
    <p:sldId id="294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68" d="100"/>
          <a:sy n="68" d="100"/>
        </p:scale>
        <p:origin x="-6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357166"/>
            <a:ext cx="78581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оқушыларының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сауаттылығын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2012 - 2016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жоспары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-268270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ЮНЕСКО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УАҚЫТ МАҚСАТЫ: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2015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ЖЫЛҒА ДЕЙІН МҰҒАЛІМДЕРДІҢ ФУНКЦИОНАЛДЫ САУАТТЫЛЫҒЫН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50%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АРТТЫРУ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жылдамдығының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мөлшері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/мин.,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мектеп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мөлшері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-62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/мин.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төменгі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анықталды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(43 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ин.)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жоғары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анықталды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(94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/мин).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369332"/>
            <a:ext cx="871543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жобаға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қатысқан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ай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ішіндегі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диагностикалық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соңғы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нәтижелері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нің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салыстырмалы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талдау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нәтижелері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мынадай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4,3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есеге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8,2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есеге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</a:t>
            </a: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282" y="235186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Юнеско </a:t>
            </a:r>
            <a:r>
              <a:rPr kumimoji="0" lang="ru-RU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талаптарына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8 </a:t>
            </a:r>
            <a:r>
              <a:rPr kumimoji="0" lang="ru-RU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 жылдамдығы ойдағыдай нәтижені көрсетті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қалған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жылдамдығын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арттыру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қажет</a:t>
            </a:r>
            <a:r>
              <a:rPr lang="ru-RU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39%.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584775"/>
            <a:ext cx="875020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Жаратылыстану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абиғи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саласында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қалыптасқан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орташа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мөлшері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52 %)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Қазақстандағы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оқушылардың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ФС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2012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жылмен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салыстырғанда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табиғи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саласы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- 44%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дейін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табиғи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саласы</a:t>
            </a:r>
            <a:r>
              <a:rPr lang="en-US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ең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төменгі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деңгейі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3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анықталды</a:t>
            </a:r>
            <a:r>
              <a:rPr lang="ru-RU" sz="3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(47%)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23528" y="892553"/>
            <a:ext cx="860619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соңғы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нәтижелерінің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салыстырмалы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талдауы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келесі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өзгерісті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көрсетті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табиғи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саласы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1,6 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табиғи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саласы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1,7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есеге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 smtClean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1071802"/>
            <a:ext cx="87154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Математикалық</a:t>
            </a:r>
            <a:r>
              <a:rPr kumimoji="0" lang="ru-RU" sz="3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endParaRPr kumimoji="0" lang="ru-RU" sz="36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Қазақстандағы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оқушылардың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ФС 2012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жылы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2009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жылмен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салыстырғанда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едәуір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ӨСТІ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пәні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47% </a:t>
            </a:r>
            <a:r>
              <a:rPr lang="ru-RU" sz="3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дейін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 dirty="0">
              <a:latin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Математикалық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қалыптасқан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сауаттылықтың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орташа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мөлшері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73 %.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688" y="246221"/>
            <a:ext cx="88583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ru-RU" sz="36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Сыныптардағы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диагностикалық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соңғы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нәтижелерінің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салыстырмалы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талдауы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келесі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өзгерісті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көрсетті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1,9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есеге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өсті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endParaRPr lang="ru-RU" sz="3600" dirty="0">
              <a:latin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8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сыныптарда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математикалық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сауаттылық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1,21 </a:t>
            </a:r>
            <a:r>
              <a:rPr kumimoji="0" lang="ru-RU" sz="3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есеге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өсті</a:t>
            </a:r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85688" y="0"/>
            <a:ext cx="885831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Жобаны</a:t>
            </a: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жүзеге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асыру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нәтижесінде</a:t>
            </a:r>
            <a:r>
              <a:rPr lang="ru-RU" sz="4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арлық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 </a:t>
            </a:r>
            <a:r>
              <a:rPr lang="en-US" sz="4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%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деңгейінен</a:t>
            </a:r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өтті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деп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айтуымызға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болады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(ЮНЕСКО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талабы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ғылым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мәдениет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мәселелері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</a:t>
            </a:r>
            <a:r>
              <a:rPr lang="kk-KZ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іріккен Ұлттар Ұйымы</a:t>
            </a:r>
            <a:r>
              <a:rPr lang="ru-RU" sz="4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r>
              <a:rPr lang="ru-RU" sz="4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kk-KZ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 жоспар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Республикасы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Үкіметінің     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жылғы 25 маусымдағы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832 қаулысымен   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бекітілген      </a:t>
            </a:r>
          </a:p>
          <a:p>
            <a:pPr algn="ctr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pPr algn="ctr"/>
            <a:r>
              <a:rPr lang="kk-KZ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Ұлттық жоспардың</a:t>
            </a:r>
            <a:br>
              <a:rPr lang="kk-KZ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6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мақсаты</a:t>
            </a: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8317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Республикасындағы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оқушыларының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функционалдық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сауаттылығын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жағдай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1071547"/>
            <a:ext cx="87154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4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Ы.Алтынсарин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атындағы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Ұлттық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Академияда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өткен</a:t>
            </a:r>
            <a:endParaRPr kumimoji="0" lang="ru-RU" sz="4400" b="1" i="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функционалды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сауаттылықтың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аралы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дөңгелек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үстел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AkZhOL!\Рабочий стол\Новая папка (2)\Новая папка\SAM_7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8422235" cy="631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AkZhOL!\Рабочий стол\Новая папка (2)\Новая папка\SAM_7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04"/>
            <a:ext cx="8001056" cy="587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500042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Жоба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жетекшілері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Канада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тарапынан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Рудик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Георгий Алексеевич, профессор,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педагогикалық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ғылымдар 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докторы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байланыс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pedagogiemoderne@mail.ru)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Жайтапова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Алтынай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Әлібекқызы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профессор, </a:t>
            </a:r>
            <a:r>
              <a:rPr lang="ru-RU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ғылымдар </a:t>
            </a:r>
            <a:r>
              <a:rPr lang="ru-RU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(a.zhaitapova@mail.ru).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tdcollege.ru/files/articles/images/con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82383"/>
            <a:ext cx="892971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Соңғы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тестілеу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b="1" i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нәтижелері</a:t>
            </a:r>
            <a:endParaRPr lang="ru-RU" sz="2600" b="1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талған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алдау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нәтижесі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Оқыту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қазақ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тілінде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жүргізілетін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функционалды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тың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орташа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нәтижелік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көрсеткіші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математикалық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70%;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43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/мин;      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жаратылыстану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38 %.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Оқыту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орыс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тілінде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жүргізілетін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сыныптарда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функционалды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сауаттылықтың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орташа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нәтижелік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көрсеткіші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математикалық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72%; </a:t>
            </a:r>
            <a:endParaRPr lang="ru-RU" sz="2600" dirty="0">
              <a:latin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жылдамдығы</a:t>
            </a:r>
            <a:r>
              <a:rPr lang="ru-RU" sz="2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79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сөз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/мин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        </a:t>
            </a:r>
            <a:endParaRPr lang="ru-RU" sz="26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-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жаратылыстану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сауаттылық</a:t>
            </a:r>
            <a:r>
              <a:rPr lang="ru-RU" sz="2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52 %.</a:t>
            </a:r>
            <a:endParaRPr lang="ru-RU" sz="26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915</TotalTime>
  <Words>444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Ұлттық жоспар</vt:lpstr>
      <vt:lpstr>Ұлттық жоспардың  мақсаты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 оқушыларының функционалдық сауаттылығын дамыту жөніндегі 2012 - 2016 жылдарға арналған ұлттық іс-қимыл жоспары</dc:title>
  <dc:creator>computer</dc:creator>
  <cp:lastModifiedBy>School</cp:lastModifiedBy>
  <cp:revision>90</cp:revision>
  <dcterms:created xsi:type="dcterms:W3CDTF">2013-11-01T16:32:27Z</dcterms:created>
  <dcterms:modified xsi:type="dcterms:W3CDTF">2014-11-14T12:02:27Z</dcterms:modified>
</cp:coreProperties>
</file>