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sldIdLst>
    <p:sldId id="256" r:id="rId2"/>
    <p:sldId id="286" r:id="rId3"/>
    <p:sldId id="283" r:id="rId4"/>
    <p:sldId id="261" r:id="rId5"/>
    <p:sldId id="262" r:id="rId6"/>
    <p:sldId id="263" r:id="rId7"/>
    <p:sldId id="282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80" r:id="rId20"/>
    <p:sldId id="276" r:id="rId21"/>
    <p:sldId id="277" r:id="rId22"/>
    <p:sldId id="278" r:id="rId23"/>
    <p:sldId id="279" r:id="rId24"/>
    <p:sldId id="281" r:id="rId25"/>
    <p:sldId id="285" r:id="rId26"/>
    <p:sldId id="284" r:id="rId27"/>
    <p:sldId id="287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A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2F14D9-9541-4113-822E-75FBB0368EE7}" type="doc">
      <dgm:prSet loTypeId="urn:microsoft.com/office/officeart/2005/8/layout/pyramid1" loCatId="pyramid" qsTypeId="urn:microsoft.com/office/officeart/2005/8/quickstyle/3d1" qsCatId="3D" csTypeId="urn:microsoft.com/office/officeart/2005/8/colors/colorful2" csCatId="colorful" phldr="1"/>
      <dgm:spPr/>
    </dgm:pt>
    <dgm:pt modelId="{2B642374-D9BA-49FF-99C5-E63C70FFF84E}">
      <dgm:prSet phldrT="[Текст]"/>
      <dgm:spPr/>
      <dgm:t>
        <a:bodyPr/>
        <a:lstStyle/>
        <a:p>
          <a:r>
            <a:rPr lang="ru-RU" b="1" dirty="0" smtClean="0"/>
            <a:t>Лекция</a:t>
          </a:r>
          <a:endParaRPr lang="ru-RU" b="1" dirty="0"/>
        </a:p>
      </dgm:t>
    </dgm:pt>
    <dgm:pt modelId="{6FC3AD9B-4165-4ED8-93EF-19F0F7F0A9E3}" type="parTrans" cxnId="{1D24CE9C-74D1-4B71-B443-B4AFB96127DC}">
      <dgm:prSet/>
      <dgm:spPr/>
      <dgm:t>
        <a:bodyPr/>
        <a:lstStyle/>
        <a:p>
          <a:endParaRPr lang="ru-RU"/>
        </a:p>
      </dgm:t>
    </dgm:pt>
    <dgm:pt modelId="{27D74CA2-7172-4AF6-8CA5-2BD870184ADD}" type="sibTrans" cxnId="{1D24CE9C-74D1-4B71-B443-B4AFB96127DC}">
      <dgm:prSet/>
      <dgm:spPr/>
      <dgm:t>
        <a:bodyPr/>
        <a:lstStyle/>
        <a:p>
          <a:endParaRPr lang="ru-RU"/>
        </a:p>
      </dgm:t>
    </dgm:pt>
    <dgm:pt modelId="{12DA9B2C-A318-44A4-946D-A35326E24976}">
      <dgm:prSet phldrT="[Текст]"/>
      <dgm:spPr/>
      <dgm:t>
        <a:bodyPr/>
        <a:lstStyle/>
        <a:p>
          <a:r>
            <a:rPr lang="ru-RU" b="1" dirty="0" smtClean="0"/>
            <a:t>Чтение</a:t>
          </a:r>
          <a:endParaRPr lang="ru-RU" b="1" dirty="0"/>
        </a:p>
      </dgm:t>
    </dgm:pt>
    <dgm:pt modelId="{8CE2AE0D-1C07-48FD-B4B6-1000F8439D04}" type="parTrans" cxnId="{45EE0524-A3E5-46D5-8640-10CDE9D37386}">
      <dgm:prSet/>
      <dgm:spPr/>
      <dgm:t>
        <a:bodyPr/>
        <a:lstStyle/>
        <a:p>
          <a:endParaRPr lang="ru-RU"/>
        </a:p>
      </dgm:t>
    </dgm:pt>
    <dgm:pt modelId="{0286D277-4542-4113-A87E-05AA8C75B4CE}" type="sibTrans" cxnId="{45EE0524-A3E5-46D5-8640-10CDE9D37386}">
      <dgm:prSet/>
      <dgm:spPr/>
      <dgm:t>
        <a:bodyPr/>
        <a:lstStyle/>
        <a:p>
          <a:endParaRPr lang="ru-RU"/>
        </a:p>
      </dgm:t>
    </dgm:pt>
    <dgm:pt modelId="{00A86B9C-6A9C-49D2-8694-D0EF67D2849B}">
      <dgm:prSet phldrT="[Текст]"/>
      <dgm:spPr/>
      <dgm:t>
        <a:bodyPr/>
        <a:lstStyle/>
        <a:p>
          <a:r>
            <a:rPr lang="ru-RU" b="1" dirty="0" err="1" smtClean="0"/>
            <a:t>Видеопросмотр</a:t>
          </a:r>
          <a:endParaRPr lang="ru-RU" b="1" dirty="0"/>
        </a:p>
      </dgm:t>
    </dgm:pt>
    <dgm:pt modelId="{E3E2AC3E-3A47-423A-B5FF-AE45394BE63A}" type="parTrans" cxnId="{C71DC480-E92F-4635-BBF3-45A37B1D3962}">
      <dgm:prSet/>
      <dgm:spPr/>
      <dgm:t>
        <a:bodyPr/>
        <a:lstStyle/>
        <a:p>
          <a:endParaRPr lang="ru-RU"/>
        </a:p>
      </dgm:t>
    </dgm:pt>
    <dgm:pt modelId="{DF942807-FF0E-47F3-BD90-D70870F9A942}" type="sibTrans" cxnId="{C71DC480-E92F-4635-BBF3-45A37B1D3962}">
      <dgm:prSet/>
      <dgm:spPr/>
      <dgm:t>
        <a:bodyPr/>
        <a:lstStyle/>
        <a:p>
          <a:endParaRPr lang="ru-RU"/>
        </a:p>
      </dgm:t>
    </dgm:pt>
    <dgm:pt modelId="{948171E1-6123-4D35-BA39-1CB4D262B39D}">
      <dgm:prSet/>
      <dgm:spPr/>
      <dgm:t>
        <a:bodyPr/>
        <a:lstStyle/>
        <a:p>
          <a:r>
            <a:rPr lang="ru-RU" b="1" dirty="0" smtClean="0"/>
            <a:t>Демонстрация</a:t>
          </a:r>
          <a:endParaRPr lang="ru-RU" b="1" dirty="0"/>
        </a:p>
      </dgm:t>
    </dgm:pt>
    <dgm:pt modelId="{249B2A08-D4E2-4843-954A-2BC9A5D131F1}" type="parTrans" cxnId="{711786AD-4E63-4817-8696-AD0719B20E45}">
      <dgm:prSet/>
      <dgm:spPr/>
      <dgm:t>
        <a:bodyPr/>
        <a:lstStyle/>
        <a:p>
          <a:endParaRPr lang="ru-RU"/>
        </a:p>
      </dgm:t>
    </dgm:pt>
    <dgm:pt modelId="{9734E81D-9930-4FE7-B8DA-4DCD05402BD0}" type="sibTrans" cxnId="{711786AD-4E63-4817-8696-AD0719B20E45}">
      <dgm:prSet/>
      <dgm:spPr/>
      <dgm:t>
        <a:bodyPr/>
        <a:lstStyle/>
        <a:p>
          <a:endParaRPr lang="ru-RU"/>
        </a:p>
      </dgm:t>
    </dgm:pt>
    <dgm:pt modelId="{2F0151D3-6ACF-4178-B3BC-409B70EC7923}">
      <dgm:prSet/>
      <dgm:spPr/>
      <dgm:t>
        <a:bodyPr/>
        <a:lstStyle/>
        <a:p>
          <a:r>
            <a:rPr lang="ru-RU" b="1" dirty="0" smtClean="0"/>
            <a:t>Групповое обсуждение</a:t>
          </a:r>
          <a:endParaRPr lang="ru-RU" b="1" dirty="0"/>
        </a:p>
      </dgm:t>
    </dgm:pt>
    <dgm:pt modelId="{27A6A090-E803-4905-8EE4-5DED20991D0B}" type="parTrans" cxnId="{FC3FC1E5-B4DD-4ED5-9031-141591907811}">
      <dgm:prSet/>
      <dgm:spPr/>
      <dgm:t>
        <a:bodyPr/>
        <a:lstStyle/>
        <a:p>
          <a:endParaRPr lang="ru-RU"/>
        </a:p>
      </dgm:t>
    </dgm:pt>
    <dgm:pt modelId="{7EEE1E5A-88E0-407C-8212-5D0411170409}" type="sibTrans" cxnId="{FC3FC1E5-B4DD-4ED5-9031-141591907811}">
      <dgm:prSet/>
      <dgm:spPr/>
      <dgm:t>
        <a:bodyPr/>
        <a:lstStyle/>
        <a:p>
          <a:endParaRPr lang="ru-RU"/>
        </a:p>
      </dgm:t>
    </dgm:pt>
    <dgm:pt modelId="{25EF86DC-2D7C-4801-94A4-81D965346B72}">
      <dgm:prSet/>
      <dgm:spPr/>
      <dgm:t>
        <a:bodyPr/>
        <a:lstStyle/>
        <a:p>
          <a:r>
            <a:rPr lang="ru-RU" b="1" dirty="0" smtClean="0"/>
            <a:t>Выполнение практических заданий</a:t>
          </a:r>
          <a:endParaRPr lang="ru-RU" b="1" dirty="0"/>
        </a:p>
      </dgm:t>
    </dgm:pt>
    <dgm:pt modelId="{6DB621DE-30C2-4531-B87D-707BA0712212}" type="parTrans" cxnId="{06BF0ABF-8827-4EF3-9C00-DE925008C3DB}">
      <dgm:prSet/>
      <dgm:spPr/>
      <dgm:t>
        <a:bodyPr/>
        <a:lstStyle/>
        <a:p>
          <a:endParaRPr lang="ru-RU"/>
        </a:p>
      </dgm:t>
    </dgm:pt>
    <dgm:pt modelId="{8AEA361D-ED85-4999-8B21-C9C169EE2725}" type="sibTrans" cxnId="{06BF0ABF-8827-4EF3-9C00-DE925008C3DB}">
      <dgm:prSet/>
      <dgm:spPr/>
      <dgm:t>
        <a:bodyPr/>
        <a:lstStyle/>
        <a:p>
          <a:endParaRPr lang="ru-RU"/>
        </a:p>
      </dgm:t>
    </dgm:pt>
    <dgm:pt modelId="{A96B7258-E0C7-4841-B9E4-A2174CADF006}">
      <dgm:prSet/>
      <dgm:spPr/>
      <dgm:t>
        <a:bodyPr/>
        <a:lstStyle/>
        <a:p>
          <a:r>
            <a:rPr lang="ru-RU" b="1" dirty="0" smtClean="0"/>
            <a:t>Обучение других/применение знаний на практике</a:t>
          </a:r>
          <a:endParaRPr lang="ru-RU" b="1" dirty="0"/>
        </a:p>
      </dgm:t>
    </dgm:pt>
    <dgm:pt modelId="{DA4E1BAF-3900-484B-A6B2-83E3E35AB96B}" type="parTrans" cxnId="{31392DDA-5884-4C61-A82B-FB7D2F0CCDF5}">
      <dgm:prSet/>
      <dgm:spPr/>
      <dgm:t>
        <a:bodyPr/>
        <a:lstStyle/>
        <a:p>
          <a:endParaRPr lang="ru-RU"/>
        </a:p>
      </dgm:t>
    </dgm:pt>
    <dgm:pt modelId="{9B94A980-FD7D-4A7B-9F5F-13C1ACBE7150}" type="sibTrans" cxnId="{31392DDA-5884-4C61-A82B-FB7D2F0CCDF5}">
      <dgm:prSet/>
      <dgm:spPr/>
      <dgm:t>
        <a:bodyPr/>
        <a:lstStyle/>
        <a:p>
          <a:endParaRPr lang="ru-RU"/>
        </a:p>
      </dgm:t>
    </dgm:pt>
    <dgm:pt modelId="{A809557D-0308-42AE-BD7A-77633CDDDE51}">
      <dgm:prSet/>
      <dgm:spPr/>
      <dgm:t>
        <a:bodyPr/>
        <a:lstStyle/>
        <a:p>
          <a:r>
            <a:rPr lang="ru-RU" dirty="0" smtClean="0"/>
            <a:t>90%</a:t>
          </a:r>
          <a:endParaRPr lang="ru-RU" dirty="0"/>
        </a:p>
      </dgm:t>
    </dgm:pt>
    <dgm:pt modelId="{9A357022-DD87-4BAE-BA84-98BD5847EC28}" type="parTrans" cxnId="{C853CDC2-993B-4AEE-8B06-163F231FA29D}">
      <dgm:prSet/>
      <dgm:spPr/>
      <dgm:t>
        <a:bodyPr/>
        <a:lstStyle/>
        <a:p>
          <a:endParaRPr lang="ru-RU"/>
        </a:p>
      </dgm:t>
    </dgm:pt>
    <dgm:pt modelId="{55E87185-540D-4C3C-9324-8E6F4E00F85F}" type="sibTrans" cxnId="{C853CDC2-993B-4AEE-8B06-163F231FA29D}">
      <dgm:prSet/>
      <dgm:spPr/>
      <dgm:t>
        <a:bodyPr/>
        <a:lstStyle/>
        <a:p>
          <a:endParaRPr lang="ru-RU"/>
        </a:p>
      </dgm:t>
    </dgm:pt>
    <dgm:pt modelId="{4669F54D-F661-4188-868F-A257AFEF0912}">
      <dgm:prSet/>
      <dgm:spPr/>
      <dgm:t>
        <a:bodyPr/>
        <a:lstStyle/>
        <a:p>
          <a:r>
            <a:rPr lang="ru-RU" dirty="0" smtClean="0"/>
            <a:t>75%</a:t>
          </a:r>
          <a:endParaRPr lang="ru-RU" dirty="0"/>
        </a:p>
      </dgm:t>
    </dgm:pt>
    <dgm:pt modelId="{3B2FD2A2-5A15-4D04-9B17-93CFE637ED11}" type="parTrans" cxnId="{7BDEE2CE-1917-492F-AB0C-5ECEA0A682FF}">
      <dgm:prSet/>
      <dgm:spPr/>
      <dgm:t>
        <a:bodyPr/>
        <a:lstStyle/>
        <a:p>
          <a:endParaRPr lang="ru-RU"/>
        </a:p>
      </dgm:t>
    </dgm:pt>
    <dgm:pt modelId="{9397A1D5-E8E0-4B76-BD02-4F3AB43C829E}" type="sibTrans" cxnId="{7BDEE2CE-1917-492F-AB0C-5ECEA0A682FF}">
      <dgm:prSet/>
      <dgm:spPr/>
      <dgm:t>
        <a:bodyPr/>
        <a:lstStyle/>
        <a:p>
          <a:endParaRPr lang="ru-RU"/>
        </a:p>
      </dgm:t>
    </dgm:pt>
    <dgm:pt modelId="{C0D45D59-B6D9-4D6D-812F-56A1C89564BA}">
      <dgm:prSet/>
      <dgm:spPr/>
      <dgm:t>
        <a:bodyPr/>
        <a:lstStyle/>
        <a:p>
          <a:r>
            <a:rPr lang="ru-RU" dirty="0" smtClean="0"/>
            <a:t>50%</a:t>
          </a:r>
          <a:endParaRPr lang="ru-RU" dirty="0"/>
        </a:p>
      </dgm:t>
    </dgm:pt>
    <dgm:pt modelId="{2802314A-7B54-481B-A722-373BA55B6896}" type="parTrans" cxnId="{4CA90A0B-255D-4105-8C33-F03A28914E0C}">
      <dgm:prSet/>
      <dgm:spPr/>
      <dgm:t>
        <a:bodyPr/>
        <a:lstStyle/>
        <a:p>
          <a:endParaRPr lang="ru-RU"/>
        </a:p>
      </dgm:t>
    </dgm:pt>
    <dgm:pt modelId="{F13594D5-5FA4-4994-9C83-C6C481A44DCA}" type="sibTrans" cxnId="{4CA90A0B-255D-4105-8C33-F03A28914E0C}">
      <dgm:prSet/>
      <dgm:spPr/>
      <dgm:t>
        <a:bodyPr/>
        <a:lstStyle/>
        <a:p>
          <a:endParaRPr lang="ru-RU"/>
        </a:p>
      </dgm:t>
    </dgm:pt>
    <dgm:pt modelId="{BDD42881-6CD3-4048-824E-01A2DDD45C68}">
      <dgm:prSet/>
      <dgm:spPr/>
      <dgm:t>
        <a:bodyPr/>
        <a:lstStyle/>
        <a:p>
          <a:r>
            <a:rPr lang="ru-RU" dirty="0" smtClean="0"/>
            <a:t>30%</a:t>
          </a:r>
          <a:endParaRPr lang="ru-RU" dirty="0"/>
        </a:p>
      </dgm:t>
    </dgm:pt>
    <dgm:pt modelId="{E2958FF7-42A1-43BA-A756-2287BCA29110}" type="parTrans" cxnId="{F5AF5F2F-542D-49ED-8331-6CE3970BD792}">
      <dgm:prSet/>
      <dgm:spPr/>
      <dgm:t>
        <a:bodyPr/>
        <a:lstStyle/>
        <a:p>
          <a:endParaRPr lang="ru-RU"/>
        </a:p>
      </dgm:t>
    </dgm:pt>
    <dgm:pt modelId="{BC727389-E9AB-4F21-B0E1-4B644DDDE159}" type="sibTrans" cxnId="{F5AF5F2F-542D-49ED-8331-6CE3970BD792}">
      <dgm:prSet/>
      <dgm:spPr/>
      <dgm:t>
        <a:bodyPr/>
        <a:lstStyle/>
        <a:p>
          <a:endParaRPr lang="ru-RU"/>
        </a:p>
      </dgm:t>
    </dgm:pt>
    <dgm:pt modelId="{A737FF94-7D78-493C-84EC-4434C8879279}">
      <dgm:prSet/>
      <dgm:spPr/>
      <dgm:t>
        <a:bodyPr/>
        <a:lstStyle/>
        <a:p>
          <a:r>
            <a:rPr lang="ru-RU" dirty="0" smtClean="0"/>
            <a:t>20%</a:t>
          </a:r>
          <a:endParaRPr lang="ru-RU" dirty="0"/>
        </a:p>
      </dgm:t>
    </dgm:pt>
    <dgm:pt modelId="{D3D0DDF0-42FC-45EE-B386-B1D0E07E354E}" type="parTrans" cxnId="{89E36702-E8E6-4482-8DE6-2EC413E11914}">
      <dgm:prSet/>
      <dgm:spPr/>
      <dgm:t>
        <a:bodyPr/>
        <a:lstStyle/>
        <a:p>
          <a:endParaRPr lang="ru-RU"/>
        </a:p>
      </dgm:t>
    </dgm:pt>
    <dgm:pt modelId="{47CC9F05-3E39-4C41-A8C9-ED29C3025529}" type="sibTrans" cxnId="{89E36702-E8E6-4482-8DE6-2EC413E11914}">
      <dgm:prSet/>
      <dgm:spPr/>
      <dgm:t>
        <a:bodyPr/>
        <a:lstStyle/>
        <a:p>
          <a:endParaRPr lang="ru-RU"/>
        </a:p>
      </dgm:t>
    </dgm:pt>
    <dgm:pt modelId="{3265F8C1-1D02-4AAD-9D78-F45FCFED63EE}">
      <dgm:prSet/>
      <dgm:spPr/>
      <dgm:t>
        <a:bodyPr/>
        <a:lstStyle/>
        <a:p>
          <a:r>
            <a:rPr lang="ru-RU" dirty="0" smtClean="0"/>
            <a:t>10%</a:t>
          </a:r>
          <a:endParaRPr lang="ru-RU" dirty="0"/>
        </a:p>
      </dgm:t>
    </dgm:pt>
    <dgm:pt modelId="{CF1CD6FA-8136-4628-9601-D8DA9E1F379B}" type="parTrans" cxnId="{C6F6379E-EFF0-4946-8A0D-8063CB4F3979}">
      <dgm:prSet/>
      <dgm:spPr/>
      <dgm:t>
        <a:bodyPr/>
        <a:lstStyle/>
        <a:p>
          <a:endParaRPr lang="ru-RU"/>
        </a:p>
      </dgm:t>
    </dgm:pt>
    <dgm:pt modelId="{AC7CA300-5256-4D3D-90F9-E8B585B78BAE}" type="sibTrans" cxnId="{C6F6379E-EFF0-4946-8A0D-8063CB4F3979}">
      <dgm:prSet/>
      <dgm:spPr/>
      <dgm:t>
        <a:bodyPr/>
        <a:lstStyle/>
        <a:p>
          <a:endParaRPr lang="ru-RU"/>
        </a:p>
      </dgm:t>
    </dgm:pt>
    <dgm:pt modelId="{1E8BAC42-3EE6-4DEA-87A2-376CFBC2F75C}">
      <dgm:prSet/>
      <dgm:spPr/>
      <dgm:t>
        <a:bodyPr/>
        <a:lstStyle/>
        <a:p>
          <a:r>
            <a:rPr lang="ru-RU" dirty="0" smtClean="0"/>
            <a:t>10%</a:t>
          </a:r>
          <a:endParaRPr lang="ru-RU" dirty="0"/>
        </a:p>
      </dgm:t>
    </dgm:pt>
    <dgm:pt modelId="{1092596A-DC50-4560-B6AB-2C9FFE618EAC}" type="parTrans" cxnId="{2003612B-86EB-4D72-837D-EDB66367DCB9}">
      <dgm:prSet/>
      <dgm:spPr/>
      <dgm:t>
        <a:bodyPr/>
        <a:lstStyle/>
        <a:p>
          <a:endParaRPr lang="ru-RU"/>
        </a:p>
      </dgm:t>
    </dgm:pt>
    <dgm:pt modelId="{54B5B900-F0DA-4BFD-A4B6-9EA5CC4A6E82}" type="sibTrans" cxnId="{2003612B-86EB-4D72-837D-EDB66367DCB9}">
      <dgm:prSet/>
      <dgm:spPr/>
      <dgm:t>
        <a:bodyPr/>
        <a:lstStyle/>
        <a:p>
          <a:endParaRPr lang="ru-RU"/>
        </a:p>
      </dgm:t>
    </dgm:pt>
    <dgm:pt modelId="{7F2B19AB-DF21-4D8B-A7F0-78E022B5ECC0}" type="pres">
      <dgm:prSet presAssocID="{D52F14D9-9541-4113-822E-75FBB0368EE7}" presName="Name0" presStyleCnt="0">
        <dgm:presLayoutVars>
          <dgm:dir/>
          <dgm:animLvl val="lvl"/>
          <dgm:resizeHandles val="exact"/>
        </dgm:presLayoutVars>
      </dgm:prSet>
      <dgm:spPr/>
    </dgm:pt>
    <dgm:pt modelId="{1462A7A5-38F2-4C73-99FF-61FE398B7B15}" type="pres">
      <dgm:prSet presAssocID="{2B642374-D9BA-49FF-99C5-E63C70FFF84E}" presName="Name8" presStyleCnt="0"/>
      <dgm:spPr/>
    </dgm:pt>
    <dgm:pt modelId="{F6B3B3A3-5873-4EAD-A612-1EA60691AAF3}" type="pres">
      <dgm:prSet presAssocID="{2B642374-D9BA-49FF-99C5-E63C70FFF84E}" presName="acctBkgd" presStyleLbl="alignAcc1" presStyleIdx="0" presStyleCnt="7"/>
      <dgm:spPr/>
      <dgm:t>
        <a:bodyPr/>
        <a:lstStyle/>
        <a:p>
          <a:endParaRPr lang="ru-RU"/>
        </a:p>
      </dgm:t>
    </dgm:pt>
    <dgm:pt modelId="{37FE5E1E-9A50-4C6F-A014-7D523FB6E620}" type="pres">
      <dgm:prSet presAssocID="{2B642374-D9BA-49FF-99C5-E63C70FFF84E}" presName="acctTx" presStyleLbl="alignAcc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12224B-4587-42A9-A00E-3232BA797604}" type="pres">
      <dgm:prSet presAssocID="{2B642374-D9BA-49FF-99C5-E63C70FFF84E}" presName="level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3A0D4E-6F7D-4329-A884-98D4EDA10D39}" type="pres">
      <dgm:prSet presAssocID="{2B642374-D9BA-49FF-99C5-E63C70FFF84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0524EC-9BD8-409B-9BA1-31439821394D}" type="pres">
      <dgm:prSet presAssocID="{12DA9B2C-A318-44A4-946D-A35326E24976}" presName="Name8" presStyleCnt="0"/>
      <dgm:spPr/>
    </dgm:pt>
    <dgm:pt modelId="{AB72FF84-2E0D-4A72-A70A-01FC834DE141}" type="pres">
      <dgm:prSet presAssocID="{12DA9B2C-A318-44A4-946D-A35326E24976}" presName="acctBkgd" presStyleLbl="alignAcc1" presStyleIdx="1" presStyleCnt="7"/>
      <dgm:spPr/>
      <dgm:t>
        <a:bodyPr/>
        <a:lstStyle/>
        <a:p>
          <a:endParaRPr lang="ru-RU"/>
        </a:p>
      </dgm:t>
    </dgm:pt>
    <dgm:pt modelId="{906AEEBD-07E8-4E64-A13A-2B372E19C065}" type="pres">
      <dgm:prSet presAssocID="{12DA9B2C-A318-44A4-946D-A35326E24976}" presName="acctTx" presStyleLbl="alignAcc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64F194-102A-4284-9C46-33691D977773}" type="pres">
      <dgm:prSet presAssocID="{12DA9B2C-A318-44A4-946D-A35326E24976}" presName="level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1ABE31-7A38-4CDE-9FAA-5C6925CDFF48}" type="pres">
      <dgm:prSet presAssocID="{12DA9B2C-A318-44A4-946D-A35326E2497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057C83-2E4D-4124-9E25-B2255AA80583}" type="pres">
      <dgm:prSet presAssocID="{00A86B9C-6A9C-49D2-8694-D0EF67D2849B}" presName="Name8" presStyleCnt="0"/>
      <dgm:spPr/>
    </dgm:pt>
    <dgm:pt modelId="{A8E31F8C-ADAD-42ED-9294-4A93D74CD099}" type="pres">
      <dgm:prSet presAssocID="{00A86B9C-6A9C-49D2-8694-D0EF67D2849B}" presName="acctBkgd" presStyleLbl="alignAcc1" presStyleIdx="2" presStyleCnt="7"/>
      <dgm:spPr/>
      <dgm:t>
        <a:bodyPr/>
        <a:lstStyle/>
        <a:p>
          <a:endParaRPr lang="ru-RU"/>
        </a:p>
      </dgm:t>
    </dgm:pt>
    <dgm:pt modelId="{375E874E-5BAD-425D-B365-83D7330FF0DA}" type="pres">
      <dgm:prSet presAssocID="{00A86B9C-6A9C-49D2-8694-D0EF67D2849B}" presName="acctTx" presStyleLbl="align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E11985-67FF-4522-9FCA-1EAFA3C6D1F5}" type="pres">
      <dgm:prSet presAssocID="{00A86B9C-6A9C-49D2-8694-D0EF67D2849B}" presName="level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76BB7F-B6B7-46A3-BA84-1BBCEF2DE56D}" type="pres">
      <dgm:prSet presAssocID="{00A86B9C-6A9C-49D2-8694-D0EF67D2849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CE5FAC-3EF1-4AAB-9DB3-DCC17F712DEA}" type="pres">
      <dgm:prSet presAssocID="{948171E1-6123-4D35-BA39-1CB4D262B39D}" presName="Name8" presStyleCnt="0"/>
      <dgm:spPr/>
    </dgm:pt>
    <dgm:pt modelId="{D35AFF33-4DB3-4345-8BFD-75043699FCFA}" type="pres">
      <dgm:prSet presAssocID="{948171E1-6123-4D35-BA39-1CB4D262B39D}" presName="acctBkgd" presStyleLbl="alignAcc1" presStyleIdx="3" presStyleCnt="7"/>
      <dgm:spPr/>
      <dgm:t>
        <a:bodyPr/>
        <a:lstStyle/>
        <a:p>
          <a:endParaRPr lang="ru-RU"/>
        </a:p>
      </dgm:t>
    </dgm:pt>
    <dgm:pt modelId="{A5CC3A17-FC35-4E01-A1C6-E6C9DCB040CA}" type="pres">
      <dgm:prSet presAssocID="{948171E1-6123-4D35-BA39-1CB4D262B39D}" presName="acctTx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19BAA5-E64D-41A6-836B-269CAF0B0A28}" type="pres">
      <dgm:prSet presAssocID="{948171E1-6123-4D35-BA39-1CB4D262B39D}" presName="level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B83AA4-99EC-4190-9E3E-4143B973A1D8}" type="pres">
      <dgm:prSet presAssocID="{948171E1-6123-4D35-BA39-1CB4D262B39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601BA3-AA91-4931-8C83-4C5B823E81CD}" type="pres">
      <dgm:prSet presAssocID="{2F0151D3-6ACF-4178-B3BC-409B70EC7923}" presName="Name8" presStyleCnt="0"/>
      <dgm:spPr/>
    </dgm:pt>
    <dgm:pt modelId="{88D27BB0-AC1B-4108-8905-D691940C240B}" type="pres">
      <dgm:prSet presAssocID="{2F0151D3-6ACF-4178-B3BC-409B70EC7923}" presName="acctBkgd" presStyleLbl="alignAcc1" presStyleIdx="4" presStyleCnt="7"/>
      <dgm:spPr/>
      <dgm:t>
        <a:bodyPr/>
        <a:lstStyle/>
        <a:p>
          <a:endParaRPr lang="ru-RU"/>
        </a:p>
      </dgm:t>
    </dgm:pt>
    <dgm:pt modelId="{4407461E-5B6B-41E4-9442-0115B6D89BE5}" type="pres">
      <dgm:prSet presAssocID="{2F0151D3-6ACF-4178-B3BC-409B70EC7923}" presName="acctTx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3658B5-4E18-4374-9C60-A94D3A241C2A}" type="pres">
      <dgm:prSet presAssocID="{2F0151D3-6ACF-4178-B3BC-409B70EC7923}" presName="level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86DE11-E3D7-405B-9C43-FD97ED845D01}" type="pres">
      <dgm:prSet presAssocID="{2F0151D3-6ACF-4178-B3BC-409B70EC792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640EBE-39D1-4836-A2A8-6630D66A0A73}" type="pres">
      <dgm:prSet presAssocID="{25EF86DC-2D7C-4801-94A4-81D965346B72}" presName="Name8" presStyleCnt="0"/>
      <dgm:spPr/>
    </dgm:pt>
    <dgm:pt modelId="{8937DCB5-568D-4AB7-849D-5BA45761CCA0}" type="pres">
      <dgm:prSet presAssocID="{25EF86DC-2D7C-4801-94A4-81D965346B72}" presName="acctBkgd" presStyleLbl="alignAcc1" presStyleIdx="5" presStyleCnt="7"/>
      <dgm:spPr/>
      <dgm:t>
        <a:bodyPr/>
        <a:lstStyle/>
        <a:p>
          <a:endParaRPr lang="ru-RU"/>
        </a:p>
      </dgm:t>
    </dgm:pt>
    <dgm:pt modelId="{944DEE56-1C99-41BD-A182-813D73CA73B1}" type="pres">
      <dgm:prSet presAssocID="{25EF86DC-2D7C-4801-94A4-81D965346B72}" presName="acctTx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DC0B13-9A18-4A44-ACC0-17AF39A7B05C}" type="pres">
      <dgm:prSet presAssocID="{25EF86DC-2D7C-4801-94A4-81D965346B72}" presName="level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1130B4-8752-47D5-85AC-F36959ABD505}" type="pres">
      <dgm:prSet presAssocID="{25EF86DC-2D7C-4801-94A4-81D965346B7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BE6F98-D28B-431C-9445-0781CAD3DA3C}" type="pres">
      <dgm:prSet presAssocID="{A96B7258-E0C7-4841-B9E4-A2174CADF006}" presName="Name8" presStyleCnt="0"/>
      <dgm:spPr/>
    </dgm:pt>
    <dgm:pt modelId="{1D03BCDB-09CA-4E55-AAF8-981737B898CE}" type="pres">
      <dgm:prSet presAssocID="{A96B7258-E0C7-4841-B9E4-A2174CADF006}" presName="acctBkgd" presStyleLbl="alignAcc1" presStyleIdx="6" presStyleCnt="7"/>
      <dgm:spPr/>
      <dgm:t>
        <a:bodyPr/>
        <a:lstStyle/>
        <a:p>
          <a:endParaRPr lang="ru-RU"/>
        </a:p>
      </dgm:t>
    </dgm:pt>
    <dgm:pt modelId="{5FA7FF78-4F93-4A8D-9678-7E65227F5A7D}" type="pres">
      <dgm:prSet presAssocID="{A96B7258-E0C7-4841-B9E4-A2174CADF006}" presName="acctTx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3F0068-4E4D-4736-9810-5F497C52C60E}" type="pres">
      <dgm:prSet presAssocID="{A96B7258-E0C7-4841-B9E4-A2174CADF006}" presName="level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FBEA8E-8ED7-4B94-92AC-18006E73FB18}" type="pres">
      <dgm:prSet presAssocID="{A96B7258-E0C7-4841-B9E4-A2174CADF00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6F3206-40E5-49BA-8D5D-E07141E3C28A}" type="presOf" srcId="{A96B7258-E0C7-4841-B9E4-A2174CADF006}" destId="{30FBEA8E-8ED7-4B94-92AC-18006E73FB18}" srcOrd="1" destOrd="0" presId="urn:microsoft.com/office/officeart/2005/8/layout/pyramid1"/>
    <dgm:cxn modelId="{06BF0ABF-8827-4EF3-9C00-DE925008C3DB}" srcId="{D52F14D9-9541-4113-822E-75FBB0368EE7}" destId="{25EF86DC-2D7C-4801-94A4-81D965346B72}" srcOrd="5" destOrd="0" parTransId="{6DB621DE-30C2-4531-B87D-707BA0712212}" sibTransId="{8AEA361D-ED85-4999-8B21-C9C169EE2725}"/>
    <dgm:cxn modelId="{C6F6379E-EFF0-4946-8A0D-8063CB4F3979}" srcId="{12DA9B2C-A318-44A4-946D-A35326E24976}" destId="{3265F8C1-1D02-4AAD-9D78-F45FCFED63EE}" srcOrd="0" destOrd="0" parTransId="{CF1CD6FA-8136-4628-9601-D8DA9E1F379B}" sibTransId="{AC7CA300-5256-4D3D-90F9-E8B585B78BAE}"/>
    <dgm:cxn modelId="{3572D016-F8CB-40AE-AE40-309969C249A4}" type="presOf" srcId="{2B642374-D9BA-49FF-99C5-E63C70FFF84E}" destId="{B73A0D4E-6F7D-4329-A884-98D4EDA10D39}" srcOrd="1" destOrd="0" presId="urn:microsoft.com/office/officeart/2005/8/layout/pyramid1"/>
    <dgm:cxn modelId="{32ABCC8C-7C7F-40B2-BAA2-8CE4B308F347}" type="presOf" srcId="{C0D45D59-B6D9-4D6D-812F-56A1C89564BA}" destId="{88D27BB0-AC1B-4108-8905-D691940C240B}" srcOrd="0" destOrd="0" presId="urn:microsoft.com/office/officeart/2005/8/layout/pyramid1"/>
    <dgm:cxn modelId="{3D2B46AA-D3BC-4E96-9B6D-686FCBE477BE}" type="presOf" srcId="{A96B7258-E0C7-4841-B9E4-A2174CADF006}" destId="{5C3F0068-4E4D-4736-9810-5F497C52C60E}" srcOrd="0" destOrd="0" presId="urn:microsoft.com/office/officeart/2005/8/layout/pyramid1"/>
    <dgm:cxn modelId="{C71DC480-E92F-4635-BBF3-45A37B1D3962}" srcId="{D52F14D9-9541-4113-822E-75FBB0368EE7}" destId="{00A86B9C-6A9C-49D2-8694-D0EF67D2849B}" srcOrd="2" destOrd="0" parTransId="{E3E2AC3E-3A47-423A-B5FF-AE45394BE63A}" sibTransId="{DF942807-FF0E-47F3-BD90-D70870F9A942}"/>
    <dgm:cxn modelId="{2003612B-86EB-4D72-837D-EDB66367DCB9}" srcId="{2B642374-D9BA-49FF-99C5-E63C70FFF84E}" destId="{1E8BAC42-3EE6-4DEA-87A2-376CFBC2F75C}" srcOrd="0" destOrd="0" parTransId="{1092596A-DC50-4560-B6AB-2C9FFE618EAC}" sibTransId="{54B5B900-F0DA-4BFD-A4B6-9EA5CC4A6E82}"/>
    <dgm:cxn modelId="{18E3F9E9-A80E-4270-B55E-C10716F00451}" type="presOf" srcId="{4669F54D-F661-4188-868F-A257AFEF0912}" destId="{8937DCB5-568D-4AB7-849D-5BA45761CCA0}" srcOrd="0" destOrd="0" presId="urn:microsoft.com/office/officeart/2005/8/layout/pyramid1"/>
    <dgm:cxn modelId="{89E36702-E8E6-4482-8DE6-2EC413E11914}" srcId="{00A86B9C-6A9C-49D2-8694-D0EF67D2849B}" destId="{A737FF94-7D78-493C-84EC-4434C8879279}" srcOrd="0" destOrd="0" parTransId="{D3D0DDF0-42FC-45EE-B386-B1D0E07E354E}" sibTransId="{47CC9F05-3E39-4C41-A8C9-ED29C3025529}"/>
    <dgm:cxn modelId="{7BDEE2CE-1917-492F-AB0C-5ECEA0A682FF}" srcId="{25EF86DC-2D7C-4801-94A4-81D965346B72}" destId="{4669F54D-F661-4188-868F-A257AFEF0912}" srcOrd="0" destOrd="0" parTransId="{3B2FD2A2-5A15-4D04-9B17-93CFE637ED11}" sibTransId="{9397A1D5-E8E0-4B76-BD02-4F3AB43C829E}"/>
    <dgm:cxn modelId="{FDBE2440-48C1-4B13-9B0E-C830DB888EBD}" type="presOf" srcId="{4669F54D-F661-4188-868F-A257AFEF0912}" destId="{944DEE56-1C99-41BD-A182-813D73CA73B1}" srcOrd="1" destOrd="0" presId="urn:microsoft.com/office/officeart/2005/8/layout/pyramid1"/>
    <dgm:cxn modelId="{2484DB16-2D80-4969-8C3C-8365A9A79604}" type="presOf" srcId="{1E8BAC42-3EE6-4DEA-87A2-376CFBC2F75C}" destId="{F6B3B3A3-5873-4EAD-A612-1EA60691AAF3}" srcOrd="0" destOrd="0" presId="urn:microsoft.com/office/officeart/2005/8/layout/pyramid1"/>
    <dgm:cxn modelId="{6A0924D9-65B7-4476-80E0-458F7321ADED}" type="presOf" srcId="{3265F8C1-1D02-4AAD-9D78-F45FCFED63EE}" destId="{906AEEBD-07E8-4E64-A13A-2B372E19C065}" srcOrd="1" destOrd="0" presId="urn:microsoft.com/office/officeart/2005/8/layout/pyramid1"/>
    <dgm:cxn modelId="{FC3FC1E5-B4DD-4ED5-9031-141591907811}" srcId="{D52F14D9-9541-4113-822E-75FBB0368EE7}" destId="{2F0151D3-6ACF-4178-B3BC-409B70EC7923}" srcOrd="4" destOrd="0" parTransId="{27A6A090-E803-4905-8EE4-5DED20991D0B}" sibTransId="{7EEE1E5A-88E0-407C-8212-5D0411170409}"/>
    <dgm:cxn modelId="{5ACB5864-F999-4ADD-B415-A3538F0BD098}" type="presOf" srcId="{00A86B9C-6A9C-49D2-8694-D0EF67D2849B}" destId="{1776BB7F-B6B7-46A3-BA84-1BBCEF2DE56D}" srcOrd="1" destOrd="0" presId="urn:microsoft.com/office/officeart/2005/8/layout/pyramid1"/>
    <dgm:cxn modelId="{9D500696-DE41-45A9-944F-0E43CE05F5ED}" type="presOf" srcId="{BDD42881-6CD3-4048-824E-01A2DDD45C68}" destId="{A5CC3A17-FC35-4E01-A1C6-E6C9DCB040CA}" srcOrd="1" destOrd="0" presId="urn:microsoft.com/office/officeart/2005/8/layout/pyramid1"/>
    <dgm:cxn modelId="{3258E6AD-6F89-4DB3-BF9A-ADECC978A2F5}" type="presOf" srcId="{C0D45D59-B6D9-4D6D-812F-56A1C89564BA}" destId="{4407461E-5B6B-41E4-9442-0115B6D89BE5}" srcOrd="1" destOrd="0" presId="urn:microsoft.com/office/officeart/2005/8/layout/pyramid1"/>
    <dgm:cxn modelId="{EFA78E06-94E1-443F-B9D0-D40124481275}" type="presOf" srcId="{1E8BAC42-3EE6-4DEA-87A2-376CFBC2F75C}" destId="{37FE5E1E-9A50-4C6F-A014-7D523FB6E620}" srcOrd="1" destOrd="0" presId="urn:microsoft.com/office/officeart/2005/8/layout/pyramid1"/>
    <dgm:cxn modelId="{FC9691C2-1904-4AE2-B5AE-EFC59EAC3DDD}" type="presOf" srcId="{948171E1-6123-4D35-BA39-1CB4D262B39D}" destId="{7519BAA5-E64D-41A6-836B-269CAF0B0A28}" srcOrd="0" destOrd="0" presId="urn:microsoft.com/office/officeart/2005/8/layout/pyramid1"/>
    <dgm:cxn modelId="{D771ED67-01FD-4F48-B446-47746959A115}" type="presOf" srcId="{00A86B9C-6A9C-49D2-8694-D0EF67D2849B}" destId="{5AE11985-67FF-4522-9FCA-1EAFA3C6D1F5}" srcOrd="0" destOrd="0" presId="urn:microsoft.com/office/officeart/2005/8/layout/pyramid1"/>
    <dgm:cxn modelId="{45EE0524-A3E5-46D5-8640-10CDE9D37386}" srcId="{D52F14D9-9541-4113-822E-75FBB0368EE7}" destId="{12DA9B2C-A318-44A4-946D-A35326E24976}" srcOrd="1" destOrd="0" parTransId="{8CE2AE0D-1C07-48FD-B4B6-1000F8439D04}" sibTransId="{0286D277-4542-4113-A87E-05AA8C75B4CE}"/>
    <dgm:cxn modelId="{D9A0A2BE-8F79-4589-ACBF-DA04F01163A4}" type="presOf" srcId="{A737FF94-7D78-493C-84EC-4434C8879279}" destId="{A8E31F8C-ADAD-42ED-9294-4A93D74CD099}" srcOrd="0" destOrd="0" presId="urn:microsoft.com/office/officeart/2005/8/layout/pyramid1"/>
    <dgm:cxn modelId="{40EDA2F7-A5A7-4531-96B9-84B2C035729C}" type="presOf" srcId="{A809557D-0308-42AE-BD7A-77633CDDDE51}" destId="{1D03BCDB-09CA-4E55-AAF8-981737B898CE}" srcOrd="0" destOrd="0" presId="urn:microsoft.com/office/officeart/2005/8/layout/pyramid1"/>
    <dgm:cxn modelId="{4CA90A0B-255D-4105-8C33-F03A28914E0C}" srcId="{2F0151D3-6ACF-4178-B3BC-409B70EC7923}" destId="{C0D45D59-B6D9-4D6D-812F-56A1C89564BA}" srcOrd="0" destOrd="0" parTransId="{2802314A-7B54-481B-A722-373BA55B6896}" sibTransId="{F13594D5-5FA4-4994-9C83-C6C481A44DCA}"/>
    <dgm:cxn modelId="{29FB0E0C-4746-47FD-B858-1CF6AC7A9BF2}" type="presOf" srcId="{25EF86DC-2D7C-4801-94A4-81D965346B72}" destId="{E91130B4-8752-47D5-85AC-F36959ABD505}" srcOrd="1" destOrd="0" presId="urn:microsoft.com/office/officeart/2005/8/layout/pyramid1"/>
    <dgm:cxn modelId="{C23AC367-DEE4-46E2-AB3E-A7418AF87747}" type="presOf" srcId="{12DA9B2C-A318-44A4-946D-A35326E24976}" destId="{1A1ABE31-7A38-4CDE-9FAA-5C6925CDFF48}" srcOrd="1" destOrd="0" presId="urn:microsoft.com/office/officeart/2005/8/layout/pyramid1"/>
    <dgm:cxn modelId="{F20A91EA-C92D-4DD1-A222-E4C7812A641E}" type="presOf" srcId="{948171E1-6123-4D35-BA39-1CB4D262B39D}" destId="{B2B83AA4-99EC-4190-9E3E-4143B973A1D8}" srcOrd="1" destOrd="0" presId="urn:microsoft.com/office/officeart/2005/8/layout/pyramid1"/>
    <dgm:cxn modelId="{F5AF5F2F-542D-49ED-8331-6CE3970BD792}" srcId="{948171E1-6123-4D35-BA39-1CB4D262B39D}" destId="{BDD42881-6CD3-4048-824E-01A2DDD45C68}" srcOrd="0" destOrd="0" parTransId="{E2958FF7-42A1-43BA-A756-2287BCA29110}" sibTransId="{BC727389-E9AB-4F21-B0E1-4B644DDDE159}"/>
    <dgm:cxn modelId="{C6772FC3-F5FC-491F-87BE-F96380B06D8D}" type="presOf" srcId="{A809557D-0308-42AE-BD7A-77633CDDDE51}" destId="{5FA7FF78-4F93-4A8D-9678-7E65227F5A7D}" srcOrd="1" destOrd="0" presId="urn:microsoft.com/office/officeart/2005/8/layout/pyramid1"/>
    <dgm:cxn modelId="{31392DDA-5884-4C61-A82B-FB7D2F0CCDF5}" srcId="{D52F14D9-9541-4113-822E-75FBB0368EE7}" destId="{A96B7258-E0C7-4841-B9E4-A2174CADF006}" srcOrd="6" destOrd="0" parTransId="{DA4E1BAF-3900-484B-A6B2-83E3E35AB96B}" sibTransId="{9B94A980-FD7D-4A7B-9F5F-13C1ACBE7150}"/>
    <dgm:cxn modelId="{3B91E996-7A69-42EE-955A-C55A26CDD46F}" type="presOf" srcId="{25EF86DC-2D7C-4801-94A4-81D965346B72}" destId="{C9DC0B13-9A18-4A44-ACC0-17AF39A7B05C}" srcOrd="0" destOrd="0" presId="urn:microsoft.com/office/officeart/2005/8/layout/pyramid1"/>
    <dgm:cxn modelId="{DC840F12-1111-4F3C-A8D7-FC1AB7643F18}" type="presOf" srcId="{A737FF94-7D78-493C-84EC-4434C8879279}" destId="{375E874E-5BAD-425D-B365-83D7330FF0DA}" srcOrd="1" destOrd="0" presId="urn:microsoft.com/office/officeart/2005/8/layout/pyramid1"/>
    <dgm:cxn modelId="{346C38C7-B0B1-4B01-828E-7B2653E14D2D}" type="presOf" srcId="{3265F8C1-1D02-4AAD-9D78-F45FCFED63EE}" destId="{AB72FF84-2E0D-4A72-A70A-01FC834DE141}" srcOrd="0" destOrd="0" presId="urn:microsoft.com/office/officeart/2005/8/layout/pyramid1"/>
    <dgm:cxn modelId="{1B10F1F0-3C75-4882-9EFA-1F1CE0F3C1F3}" type="presOf" srcId="{D52F14D9-9541-4113-822E-75FBB0368EE7}" destId="{7F2B19AB-DF21-4D8B-A7F0-78E022B5ECC0}" srcOrd="0" destOrd="0" presId="urn:microsoft.com/office/officeart/2005/8/layout/pyramid1"/>
    <dgm:cxn modelId="{1D24CE9C-74D1-4B71-B443-B4AFB96127DC}" srcId="{D52F14D9-9541-4113-822E-75FBB0368EE7}" destId="{2B642374-D9BA-49FF-99C5-E63C70FFF84E}" srcOrd="0" destOrd="0" parTransId="{6FC3AD9B-4165-4ED8-93EF-19F0F7F0A9E3}" sibTransId="{27D74CA2-7172-4AF6-8CA5-2BD870184ADD}"/>
    <dgm:cxn modelId="{5760CA05-FF24-4096-8F8C-40E7EBF9B960}" type="presOf" srcId="{2F0151D3-6ACF-4178-B3BC-409B70EC7923}" destId="{BA86DE11-E3D7-405B-9C43-FD97ED845D01}" srcOrd="1" destOrd="0" presId="urn:microsoft.com/office/officeart/2005/8/layout/pyramid1"/>
    <dgm:cxn modelId="{0DBD39EC-1A84-433D-A725-8994AAB5FD8E}" type="presOf" srcId="{BDD42881-6CD3-4048-824E-01A2DDD45C68}" destId="{D35AFF33-4DB3-4345-8BFD-75043699FCFA}" srcOrd="0" destOrd="0" presId="urn:microsoft.com/office/officeart/2005/8/layout/pyramid1"/>
    <dgm:cxn modelId="{EB7F8302-C8B9-4ACE-A8E6-4C6DF9EECC79}" type="presOf" srcId="{2F0151D3-6ACF-4178-B3BC-409B70EC7923}" destId="{733658B5-4E18-4374-9C60-A94D3A241C2A}" srcOrd="0" destOrd="0" presId="urn:microsoft.com/office/officeart/2005/8/layout/pyramid1"/>
    <dgm:cxn modelId="{91BA7E93-A550-4BC0-AF89-6B63D2F9F86C}" type="presOf" srcId="{12DA9B2C-A318-44A4-946D-A35326E24976}" destId="{5D64F194-102A-4284-9C46-33691D977773}" srcOrd="0" destOrd="0" presId="urn:microsoft.com/office/officeart/2005/8/layout/pyramid1"/>
    <dgm:cxn modelId="{C853CDC2-993B-4AEE-8B06-163F231FA29D}" srcId="{A96B7258-E0C7-4841-B9E4-A2174CADF006}" destId="{A809557D-0308-42AE-BD7A-77633CDDDE51}" srcOrd="0" destOrd="0" parTransId="{9A357022-DD87-4BAE-BA84-98BD5847EC28}" sibTransId="{55E87185-540D-4C3C-9324-8E6F4E00F85F}"/>
    <dgm:cxn modelId="{711786AD-4E63-4817-8696-AD0719B20E45}" srcId="{D52F14D9-9541-4113-822E-75FBB0368EE7}" destId="{948171E1-6123-4D35-BA39-1CB4D262B39D}" srcOrd="3" destOrd="0" parTransId="{249B2A08-D4E2-4843-954A-2BC9A5D131F1}" sibTransId="{9734E81D-9930-4FE7-B8DA-4DCD05402BD0}"/>
    <dgm:cxn modelId="{51D6E8AB-9C9C-453A-B27F-A7F7DA1CE12C}" type="presOf" srcId="{2B642374-D9BA-49FF-99C5-E63C70FFF84E}" destId="{8212224B-4587-42A9-A00E-3232BA797604}" srcOrd="0" destOrd="0" presId="urn:microsoft.com/office/officeart/2005/8/layout/pyramid1"/>
    <dgm:cxn modelId="{8EB165E4-53E6-40D0-90E5-7C443732066C}" type="presParOf" srcId="{7F2B19AB-DF21-4D8B-A7F0-78E022B5ECC0}" destId="{1462A7A5-38F2-4C73-99FF-61FE398B7B15}" srcOrd="0" destOrd="0" presId="urn:microsoft.com/office/officeart/2005/8/layout/pyramid1"/>
    <dgm:cxn modelId="{E7596E18-C275-490A-96AB-3D47D2CBFDFE}" type="presParOf" srcId="{1462A7A5-38F2-4C73-99FF-61FE398B7B15}" destId="{F6B3B3A3-5873-4EAD-A612-1EA60691AAF3}" srcOrd="0" destOrd="0" presId="urn:microsoft.com/office/officeart/2005/8/layout/pyramid1"/>
    <dgm:cxn modelId="{705364C6-5D27-4BA0-ABE6-707D2C94A142}" type="presParOf" srcId="{1462A7A5-38F2-4C73-99FF-61FE398B7B15}" destId="{37FE5E1E-9A50-4C6F-A014-7D523FB6E620}" srcOrd="1" destOrd="0" presId="urn:microsoft.com/office/officeart/2005/8/layout/pyramid1"/>
    <dgm:cxn modelId="{2F93A148-208F-414F-A365-F295A192156C}" type="presParOf" srcId="{1462A7A5-38F2-4C73-99FF-61FE398B7B15}" destId="{8212224B-4587-42A9-A00E-3232BA797604}" srcOrd="2" destOrd="0" presId="urn:microsoft.com/office/officeart/2005/8/layout/pyramid1"/>
    <dgm:cxn modelId="{B33EE2BA-EAA7-423B-950B-7CA5960A5B0C}" type="presParOf" srcId="{1462A7A5-38F2-4C73-99FF-61FE398B7B15}" destId="{B73A0D4E-6F7D-4329-A884-98D4EDA10D39}" srcOrd="3" destOrd="0" presId="urn:microsoft.com/office/officeart/2005/8/layout/pyramid1"/>
    <dgm:cxn modelId="{40480B35-AFB3-4717-A163-5E884D7096CB}" type="presParOf" srcId="{7F2B19AB-DF21-4D8B-A7F0-78E022B5ECC0}" destId="{550524EC-9BD8-409B-9BA1-31439821394D}" srcOrd="1" destOrd="0" presId="urn:microsoft.com/office/officeart/2005/8/layout/pyramid1"/>
    <dgm:cxn modelId="{36594833-30CD-427B-8C9A-487A923B909F}" type="presParOf" srcId="{550524EC-9BD8-409B-9BA1-31439821394D}" destId="{AB72FF84-2E0D-4A72-A70A-01FC834DE141}" srcOrd="0" destOrd="0" presId="urn:microsoft.com/office/officeart/2005/8/layout/pyramid1"/>
    <dgm:cxn modelId="{4B96E4F3-43E3-4418-A60B-CC109460D2EE}" type="presParOf" srcId="{550524EC-9BD8-409B-9BA1-31439821394D}" destId="{906AEEBD-07E8-4E64-A13A-2B372E19C065}" srcOrd="1" destOrd="0" presId="urn:microsoft.com/office/officeart/2005/8/layout/pyramid1"/>
    <dgm:cxn modelId="{4406B52A-F427-4B10-9A67-F28C265ACB4A}" type="presParOf" srcId="{550524EC-9BD8-409B-9BA1-31439821394D}" destId="{5D64F194-102A-4284-9C46-33691D977773}" srcOrd="2" destOrd="0" presId="urn:microsoft.com/office/officeart/2005/8/layout/pyramid1"/>
    <dgm:cxn modelId="{230896E3-4DA6-4F37-A5E7-3CDEE5C75DCF}" type="presParOf" srcId="{550524EC-9BD8-409B-9BA1-31439821394D}" destId="{1A1ABE31-7A38-4CDE-9FAA-5C6925CDFF48}" srcOrd="3" destOrd="0" presId="urn:microsoft.com/office/officeart/2005/8/layout/pyramid1"/>
    <dgm:cxn modelId="{E58747FF-0DB5-4960-872E-B25419A367AE}" type="presParOf" srcId="{7F2B19AB-DF21-4D8B-A7F0-78E022B5ECC0}" destId="{33057C83-2E4D-4124-9E25-B2255AA80583}" srcOrd="2" destOrd="0" presId="urn:microsoft.com/office/officeart/2005/8/layout/pyramid1"/>
    <dgm:cxn modelId="{6F0FBF18-E9BE-493B-AD77-C9BAAFC6778D}" type="presParOf" srcId="{33057C83-2E4D-4124-9E25-B2255AA80583}" destId="{A8E31F8C-ADAD-42ED-9294-4A93D74CD099}" srcOrd="0" destOrd="0" presId="urn:microsoft.com/office/officeart/2005/8/layout/pyramid1"/>
    <dgm:cxn modelId="{85681C2E-ADBD-4BAC-AEB0-132433A0EC1D}" type="presParOf" srcId="{33057C83-2E4D-4124-9E25-B2255AA80583}" destId="{375E874E-5BAD-425D-B365-83D7330FF0DA}" srcOrd="1" destOrd="0" presId="urn:microsoft.com/office/officeart/2005/8/layout/pyramid1"/>
    <dgm:cxn modelId="{8666321A-3DEC-492F-B517-F9B920BB02F3}" type="presParOf" srcId="{33057C83-2E4D-4124-9E25-B2255AA80583}" destId="{5AE11985-67FF-4522-9FCA-1EAFA3C6D1F5}" srcOrd="2" destOrd="0" presId="urn:microsoft.com/office/officeart/2005/8/layout/pyramid1"/>
    <dgm:cxn modelId="{C8B7FF3E-836F-43B9-98CD-C6530CD19D7F}" type="presParOf" srcId="{33057C83-2E4D-4124-9E25-B2255AA80583}" destId="{1776BB7F-B6B7-46A3-BA84-1BBCEF2DE56D}" srcOrd="3" destOrd="0" presId="urn:microsoft.com/office/officeart/2005/8/layout/pyramid1"/>
    <dgm:cxn modelId="{B80E4894-9753-4F9F-B749-A930AF40AD28}" type="presParOf" srcId="{7F2B19AB-DF21-4D8B-A7F0-78E022B5ECC0}" destId="{ABCE5FAC-3EF1-4AAB-9DB3-DCC17F712DEA}" srcOrd="3" destOrd="0" presId="urn:microsoft.com/office/officeart/2005/8/layout/pyramid1"/>
    <dgm:cxn modelId="{9412F677-DD7F-4228-9399-33D8570E9AA4}" type="presParOf" srcId="{ABCE5FAC-3EF1-4AAB-9DB3-DCC17F712DEA}" destId="{D35AFF33-4DB3-4345-8BFD-75043699FCFA}" srcOrd="0" destOrd="0" presId="urn:microsoft.com/office/officeart/2005/8/layout/pyramid1"/>
    <dgm:cxn modelId="{C6B7E796-43DC-4D8C-8C6F-CB3F6E3DB79E}" type="presParOf" srcId="{ABCE5FAC-3EF1-4AAB-9DB3-DCC17F712DEA}" destId="{A5CC3A17-FC35-4E01-A1C6-E6C9DCB040CA}" srcOrd="1" destOrd="0" presId="urn:microsoft.com/office/officeart/2005/8/layout/pyramid1"/>
    <dgm:cxn modelId="{DB5819B5-E2D5-4E7C-9878-C63CED430977}" type="presParOf" srcId="{ABCE5FAC-3EF1-4AAB-9DB3-DCC17F712DEA}" destId="{7519BAA5-E64D-41A6-836B-269CAF0B0A28}" srcOrd="2" destOrd="0" presId="urn:microsoft.com/office/officeart/2005/8/layout/pyramid1"/>
    <dgm:cxn modelId="{26B5DA00-ED76-4308-9994-6E9CE8872534}" type="presParOf" srcId="{ABCE5FAC-3EF1-4AAB-9DB3-DCC17F712DEA}" destId="{B2B83AA4-99EC-4190-9E3E-4143B973A1D8}" srcOrd="3" destOrd="0" presId="urn:microsoft.com/office/officeart/2005/8/layout/pyramid1"/>
    <dgm:cxn modelId="{A1799905-CF5C-40DF-8E3D-842BB2A091C9}" type="presParOf" srcId="{7F2B19AB-DF21-4D8B-A7F0-78E022B5ECC0}" destId="{AC601BA3-AA91-4931-8C83-4C5B823E81CD}" srcOrd="4" destOrd="0" presId="urn:microsoft.com/office/officeart/2005/8/layout/pyramid1"/>
    <dgm:cxn modelId="{5386DBAE-69D5-4F64-BBCE-2A44437EB3D0}" type="presParOf" srcId="{AC601BA3-AA91-4931-8C83-4C5B823E81CD}" destId="{88D27BB0-AC1B-4108-8905-D691940C240B}" srcOrd="0" destOrd="0" presId="urn:microsoft.com/office/officeart/2005/8/layout/pyramid1"/>
    <dgm:cxn modelId="{354E8221-DCD8-4908-940F-6F79E72E44DC}" type="presParOf" srcId="{AC601BA3-AA91-4931-8C83-4C5B823E81CD}" destId="{4407461E-5B6B-41E4-9442-0115B6D89BE5}" srcOrd="1" destOrd="0" presId="urn:microsoft.com/office/officeart/2005/8/layout/pyramid1"/>
    <dgm:cxn modelId="{3405C1C4-9029-493C-BFF8-C14E7B6AA25E}" type="presParOf" srcId="{AC601BA3-AA91-4931-8C83-4C5B823E81CD}" destId="{733658B5-4E18-4374-9C60-A94D3A241C2A}" srcOrd="2" destOrd="0" presId="urn:microsoft.com/office/officeart/2005/8/layout/pyramid1"/>
    <dgm:cxn modelId="{765EA5EC-7155-45D7-9B43-4B2A3547DCC4}" type="presParOf" srcId="{AC601BA3-AA91-4931-8C83-4C5B823E81CD}" destId="{BA86DE11-E3D7-405B-9C43-FD97ED845D01}" srcOrd="3" destOrd="0" presId="urn:microsoft.com/office/officeart/2005/8/layout/pyramid1"/>
    <dgm:cxn modelId="{BA1FBD9F-B93C-45E6-9F86-D3AC2A3C1641}" type="presParOf" srcId="{7F2B19AB-DF21-4D8B-A7F0-78E022B5ECC0}" destId="{8B640EBE-39D1-4836-A2A8-6630D66A0A73}" srcOrd="5" destOrd="0" presId="urn:microsoft.com/office/officeart/2005/8/layout/pyramid1"/>
    <dgm:cxn modelId="{22516D91-12FC-4998-BEED-9C36FBA186E2}" type="presParOf" srcId="{8B640EBE-39D1-4836-A2A8-6630D66A0A73}" destId="{8937DCB5-568D-4AB7-849D-5BA45761CCA0}" srcOrd="0" destOrd="0" presId="urn:microsoft.com/office/officeart/2005/8/layout/pyramid1"/>
    <dgm:cxn modelId="{E4148E0A-1F6A-45DA-8313-8B81E6AE7AFC}" type="presParOf" srcId="{8B640EBE-39D1-4836-A2A8-6630D66A0A73}" destId="{944DEE56-1C99-41BD-A182-813D73CA73B1}" srcOrd="1" destOrd="0" presId="urn:microsoft.com/office/officeart/2005/8/layout/pyramid1"/>
    <dgm:cxn modelId="{7E2D9169-095F-4ADA-8DCB-DDF50F20759A}" type="presParOf" srcId="{8B640EBE-39D1-4836-A2A8-6630D66A0A73}" destId="{C9DC0B13-9A18-4A44-ACC0-17AF39A7B05C}" srcOrd="2" destOrd="0" presId="urn:microsoft.com/office/officeart/2005/8/layout/pyramid1"/>
    <dgm:cxn modelId="{2A80EAFF-CAB1-4F37-BC68-CA99FE07940E}" type="presParOf" srcId="{8B640EBE-39D1-4836-A2A8-6630D66A0A73}" destId="{E91130B4-8752-47D5-85AC-F36959ABD505}" srcOrd="3" destOrd="0" presId="urn:microsoft.com/office/officeart/2005/8/layout/pyramid1"/>
    <dgm:cxn modelId="{6D2A09D0-C253-4566-812A-EDF0732975A8}" type="presParOf" srcId="{7F2B19AB-DF21-4D8B-A7F0-78E022B5ECC0}" destId="{E9BE6F98-D28B-431C-9445-0781CAD3DA3C}" srcOrd="6" destOrd="0" presId="urn:microsoft.com/office/officeart/2005/8/layout/pyramid1"/>
    <dgm:cxn modelId="{5F63EEF0-2B26-4C7E-8E9E-762DD2D1D9DD}" type="presParOf" srcId="{E9BE6F98-D28B-431C-9445-0781CAD3DA3C}" destId="{1D03BCDB-09CA-4E55-AAF8-981737B898CE}" srcOrd="0" destOrd="0" presId="urn:microsoft.com/office/officeart/2005/8/layout/pyramid1"/>
    <dgm:cxn modelId="{575F71DA-228D-4136-8C29-1430D6E93565}" type="presParOf" srcId="{E9BE6F98-D28B-431C-9445-0781CAD3DA3C}" destId="{5FA7FF78-4F93-4A8D-9678-7E65227F5A7D}" srcOrd="1" destOrd="0" presId="urn:microsoft.com/office/officeart/2005/8/layout/pyramid1"/>
    <dgm:cxn modelId="{15639004-A2F4-460F-BFA9-6C2C9D8F866F}" type="presParOf" srcId="{E9BE6F98-D28B-431C-9445-0781CAD3DA3C}" destId="{5C3F0068-4E4D-4736-9810-5F497C52C60E}" srcOrd="2" destOrd="0" presId="urn:microsoft.com/office/officeart/2005/8/layout/pyramid1"/>
    <dgm:cxn modelId="{71B0F458-712A-4FC9-B3F0-863F77888C82}" type="presParOf" srcId="{E9BE6F98-D28B-431C-9445-0781CAD3DA3C}" destId="{30FBEA8E-8ED7-4B94-92AC-18006E73FB18}" srcOrd="3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50FDA4-61E8-453D-ADDE-E2BF9364899A}" type="doc">
      <dgm:prSet loTypeId="urn:microsoft.com/office/officeart/2005/8/layout/pyramid3" loCatId="pyramid" qsTypeId="urn:microsoft.com/office/officeart/2005/8/quickstyle/3d2" qsCatId="3D" csTypeId="urn:microsoft.com/office/officeart/2005/8/colors/colorful1" csCatId="colorful" phldr="1"/>
      <dgm:spPr/>
    </dgm:pt>
    <dgm:pt modelId="{D366C918-CB2A-4DEB-8CE0-9A88AEA95E69}">
      <dgm:prSet phldrT="[Текст]"/>
      <dgm:spPr/>
      <dgm:t>
        <a:bodyPr/>
        <a:lstStyle/>
        <a:p>
          <a:r>
            <a:rPr lang="ru-RU" b="1" dirty="0" smtClean="0"/>
            <a:t>цели формирования </a:t>
          </a:r>
        </a:p>
        <a:p>
          <a:r>
            <a:rPr lang="ru-RU" b="1" dirty="0" smtClean="0"/>
            <a:t>личности</a:t>
          </a:r>
          <a:endParaRPr lang="ru-RU" b="1" dirty="0"/>
        </a:p>
      </dgm:t>
    </dgm:pt>
    <dgm:pt modelId="{06BF3824-BF22-4123-91C8-69F86E26E7DD}" type="parTrans" cxnId="{FDA772F1-7ED9-4F3A-8BA3-55C8B15B59C4}">
      <dgm:prSet/>
      <dgm:spPr/>
      <dgm:t>
        <a:bodyPr/>
        <a:lstStyle/>
        <a:p>
          <a:endParaRPr lang="ru-RU"/>
        </a:p>
      </dgm:t>
    </dgm:pt>
    <dgm:pt modelId="{E1D10E6E-A2E0-4715-87E2-DDD2679D5CFC}" type="sibTrans" cxnId="{FDA772F1-7ED9-4F3A-8BA3-55C8B15B59C4}">
      <dgm:prSet/>
      <dgm:spPr/>
      <dgm:t>
        <a:bodyPr/>
        <a:lstStyle/>
        <a:p>
          <a:endParaRPr lang="ru-RU"/>
        </a:p>
      </dgm:t>
    </dgm:pt>
    <dgm:pt modelId="{06D80555-1B08-4EBB-99CD-30F7DD514A72}">
      <dgm:prSet phldrT="[Текст]"/>
      <dgm:spPr/>
      <dgm:t>
        <a:bodyPr/>
        <a:lstStyle/>
        <a:p>
          <a:r>
            <a:rPr lang="ru-RU" b="1" dirty="0" smtClean="0"/>
            <a:t>цели </a:t>
          </a:r>
        </a:p>
        <a:p>
          <a:r>
            <a:rPr lang="ru-RU" b="1" dirty="0" smtClean="0"/>
            <a:t>предмета </a:t>
          </a:r>
          <a:endParaRPr lang="ru-RU" b="1" dirty="0"/>
        </a:p>
      </dgm:t>
    </dgm:pt>
    <dgm:pt modelId="{1075B7E3-C3F7-4896-92F5-390515094355}" type="parTrans" cxnId="{67B8DB64-09B0-4F32-AA77-0EBF56969B84}">
      <dgm:prSet/>
      <dgm:spPr/>
      <dgm:t>
        <a:bodyPr/>
        <a:lstStyle/>
        <a:p>
          <a:endParaRPr lang="ru-RU"/>
        </a:p>
      </dgm:t>
    </dgm:pt>
    <dgm:pt modelId="{BB57C2C0-5653-4246-A96E-5DD2A9447C5A}" type="sibTrans" cxnId="{67B8DB64-09B0-4F32-AA77-0EBF56969B84}">
      <dgm:prSet/>
      <dgm:spPr/>
      <dgm:t>
        <a:bodyPr/>
        <a:lstStyle/>
        <a:p>
          <a:endParaRPr lang="ru-RU"/>
        </a:p>
      </dgm:t>
    </dgm:pt>
    <dgm:pt modelId="{B6C2520C-AAAB-4258-8454-BECDECCEDEC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b="1" dirty="0" smtClean="0"/>
            <a:t>цели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800" b="1" dirty="0" smtClean="0"/>
            <a:t>урока</a:t>
          </a:r>
          <a:endParaRPr lang="ru-RU" sz="1800" b="1" dirty="0"/>
        </a:p>
      </dgm:t>
    </dgm:pt>
    <dgm:pt modelId="{A02F79D6-A2FA-43C2-80BE-752042623FBF}" type="parTrans" cxnId="{396B7751-9610-4A42-896E-9873E8CDC12D}">
      <dgm:prSet/>
      <dgm:spPr/>
      <dgm:t>
        <a:bodyPr/>
        <a:lstStyle/>
        <a:p>
          <a:endParaRPr lang="ru-RU"/>
        </a:p>
      </dgm:t>
    </dgm:pt>
    <dgm:pt modelId="{1529039B-F552-46E7-B59E-2916BCDED71F}" type="sibTrans" cxnId="{396B7751-9610-4A42-896E-9873E8CDC12D}">
      <dgm:prSet/>
      <dgm:spPr/>
      <dgm:t>
        <a:bodyPr/>
        <a:lstStyle/>
        <a:p>
          <a:endParaRPr lang="ru-RU"/>
        </a:p>
      </dgm:t>
    </dgm:pt>
    <dgm:pt modelId="{CA8F2265-E6A7-426A-AA45-B527649ED092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цели обучения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в школе </a:t>
          </a:r>
        </a:p>
        <a:p>
          <a:pPr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E6DD96B8-7D7F-4529-AF04-FC4BBD35061B}" type="parTrans" cxnId="{2FE22352-8511-4861-9A77-0B6C53591315}">
      <dgm:prSet/>
      <dgm:spPr/>
      <dgm:t>
        <a:bodyPr/>
        <a:lstStyle/>
        <a:p>
          <a:endParaRPr lang="ru-RU"/>
        </a:p>
      </dgm:t>
    </dgm:pt>
    <dgm:pt modelId="{A4ACE14B-7DC4-40E0-8B95-ED395E0A9181}" type="sibTrans" cxnId="{2FE22352-8511-4861-9A77-0B6C53591315}">
      <dgm:prSet/>
      <dgm:spPr/>
      <dgm:t>
        <a:bodyPr/>
        <a:lstStyle/>
        <a:p>
          <a:endParaRPr lang="ru-RU"/>
        </a:p>
      </dgm:t>
    </dgm:pt>
    <dgm:pt modelId="{5427281B-A8BE-446B-B76A-A05089CDD3F9}">
      <dgm:prSet/>
      <dgm:spPr/>
      <dgm:t>
        <a:bodyPr/>
        <a:lstStyle/>
        <a:p>
          <a:r>
            <a:rPr lang="ru-RU" b="1" dirty="0" smtClean="0"/>
            <a:t>цели </a:t>
          </a:r>
        </a:p>
        <a:p>
          <a:r>
            <a:rPr lang="ru-RU" b="1" dirty="0" smtClean="0"/>
            <a:t>темы </a:t>
          </a:r>
          <a:endParaRPr lang="ru-RU" b="1" dirty="0"/>
        </a:p>
      </dgm:t>
    </dgm:pt>
    <dgm:pt modelId="{7E63D5A3-3DA8-44D4-8A78-E29E0376A008}" type="parTrans" cxnId="{8CA1B133-DB0A-4951-90B6-A34F861F7497}">
      <dgm:prSet/>
      <dgm:spPr/>
      <dgm:t>
        <a:bodyPr/>
        <a:lstStyle/>
        <a:p>
          <a:endParaRPr lang="ru-RU"/>
        </a:p>
      </dgm:t>
    </dgm:pt>
    <dgm:pt modelId="{39C0B8D3-2D63-4AC3-BBAA-E9A5A0C54140}" type="sibTrans" cxnId="{8CA1B133-DB0A-4951-90B6-A34F861F7497}">
      <dgm:prSet/>
      <dgm:spPr/>
      <dgm:t>
        <a:bodyPr/>
        <a:lstStyle/>
        <a:p>
          <a:endParaRPr lang="ru-RU"/>
        </a:p>
      </dgm:t>
    </dgm:pt>
    <dgm:pt modelId="{536D9F98-0BA0-4C18-92DA-06266F4BE39F}" type="pres">
      <dgm:prSet presAssocID="{5850FDA4-61E8-453D-ADDE-E2BF9364899A}" presName="Name0" presStyleCnt="0">
        <dgm:presLayoutVars>
          <dgm:dir/>
          <dgm:animLvl val="lvl"/>
          <dgm:resizeHandles val="exact"/>
        </dgm:presLayoutVars>
      </dgm:prSet>
      <dgm:spPr/>
    </dgm:pt>
    <dgm:pt modelId="{80FA12AC-6B07-4413-9126-F41EADE7CA4F}" type="pres">
      <dgm:prSet presAssocID="{D366C918-CB2A-4DEB-8CE0-9A88AEA95E69}" presName="Name8" presStyleCnt="0"/>
      <dgm:spPr/>
    </dgm:pt>
    <dgm:pt modelId="{1AD90507-A5DF-47F8-892B-347B72C4A9B4}" type="pres">
      <dgm:prSet presAssocID="{D366C918-CB2A-4DEB-8CE0-9A88AEA95E69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7648D8-C557-4850-B6A9-5F334B9AA1E9}" type="pres">
      <dgm:prSet presAssocID="{D366C918-CB2A-4DEB-8CE0-9A88AEA95E6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CBD44F-C6BC-4752-9750-CDAECDD82566}" type="pres">
      <dgm:prSet presAssocID="{CA8F2265-E6A7-426A-AA45-B527649ED092}" presName="Name8" presStyleCnt="0"/>
      <dgm:spPr/>
    </dgm:pt>
    <dgm:pt modelId="{AA99A77C-105C-440F-BE92-6B90430442C9}" type="pres">
      <dgm:prSet presAssocID="{CA8F2265-E6A7-426A-AA45-B527649ED092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97EF72-A046-4EC6-87BF-B74025EFB2D6}" type="pres">
      <dgm:prSet presAssocID="{CA8F2265-E6A7-426A-AA45-B527649ED09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2F571C-339B-4D7C-88F9-6DDCD1447591}" type="pres">
      <dgm:prSet presAssocID="{06D80555-1B08-4EBB-99CD-30F7DD514A72}" presName="Name8" presStyleCnt="0"/>
      <dgm:spPr/>
    </dgm:pt>
    <dgm:pt modelId="{DE63681A-600D-4411-97A3-253C215575F8}" type="pres">
      <dgm:prSet presAssocID="{06D80555-1B08-4EBB-99CD-30F7DD514A72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A119C3-656E-4723-AC00-19D8D0399B2A}" type="pres">
      <dgm:prSet presAssocID="{06D80555-1B08-4EBB-99CD-30F7DD514A7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194279-2278-40C5-9DD3-06421478F19F}" type="pres">
      <dgm:prSet presAssocID="{5427281B-A8BE-446B-B76A-A05089CDD3F9}" presName="Name8" presStyleCnt="0"/>
      <dgm:spPr/>
    </dgm:pt>
    <dgm:pt modelId="{9F6B433E-2FDB-41B5-BA67-A40A43B91214}" type="pres">
      <dgm:prSet presAssocID="{5427281B-A8BE-446B-B76A-A05089CDD3F9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F05310-BF08-404D-9960-1EA567ABEC3F}" type="pres">
      <dgm:prSet presAssocID="{5427281B-A8BE-446B-B76A-A05089CDD3F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BC241E-9729-4862-910C-308227B1322F}" type="pres">
      <dgm:prSet presAssocID="{B6C2520C-AAAB-4258-8454-BECDECCEDECE}" presName="Name8" presStyleCnt="0"/>
      <dgm:spPr/>
    </dgm:pt>
    <dgm:pt modelId="{922A2AD2-F828-4F3B-9798-52299A578F1E}" type="pres">
      <dgm:prSet presAssocID="{B6C2520C-AAAB-4258-8454-BECDECCEDECE}" presName="level" presStyleLbl="node1" presStyleIdx="4" presStyleCnt="5" custLinFactNeighborX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DAF158-7586-42C1-BA0C-4A654DCBA3DD}" type="pres">
      <dgm:prSet presAssocID="{B6C2520C-AAAB-4258-8454-BECDECCEDEC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5328CC-CF13-40E3-9AD6-66F9CA076B16}" type="presOf" srcId="{CA8F2265-E6A7-426A-AA45-B527649ED092}" destId="{AA99A77C-105C-440F-BE92-6B90430442C9}" srcOrd="0" destOrd="0" presId="urn:microsoft.com/office/officeart/2005/8/layout/pyramid3"/>
    <dgm:cxn modelId="{67B8DB64-09B0-4F32-AA77-0EBF56969B84}" srcId="{5850FDA4-61E8-453D-ADDE-E2BF9364899A}" destId="{06D80555-1B08-4EBB-99CD-30F7DD514A72}" srcOrd="2" destOrd="0" parTransId="{1075B7E3-C3F7-4896-92F5-390515094355}" sibTransId="{BB57C2C0-5653-4246-A96E-5DD2A9447C5A}"/>
    <dgm:cxn modelId="{5871C689-2208-4559-81F0-E5ABA1FCC3E8}" type="presOf" srcId="{B6C2520C-AAAB-4258-8454-BECDECCEDECE}" destId="{922A2AD2-F828-4F3B-9798-52299A578F1E}" srcOrd="0" destOrd="0" presId="urn:microsoft.com/office/officeart/2005/8/layout/pyramid3"/>
    <dgm:cxn modelId="{CE3EA2B5-CEA0-4205-813E-9291205BFE63}" type="presOf" srcId="{D366C918-CB2A-4DEB-8CE0-9A88AEA95E69}" destId="{1AD90507-A5DF-47F8-892B-347B72C4A9B4}" srcOrd="0" destOrd="0" presId="urn:microsoft.com/office/officeart/2005/8/layout/pyramid3"/>
    <dgm:cxn modelId="{6EBD0C7A-DECA-44B7-84D5-5EBAF319C377}" type="presOf" srcId="{5850FDA4-61E8-453D-ADDE-E2BF9364899A}" destId="{536D9F98-0BA0-4C18-92DA-06266F4BE39F}" srcOrd="0" destOrd="0" presId="urn:microsoft.com/office/officeart/2005/8/layout/pyramid3"/>
    <dgm:cxn modelId="{284254F3-787D-4F07-A2F3-CDEDBBAA78CE}" type="presOf" srcId="{D366C918-CB2A-4DEB-8CE0-9A88AEA95E69}" destId="{077648D8-C557-4850-B6A9-5F334B9AA1E9}" srcOrd="1" destOrd="0" presId="urn:microsoft.com/office/officeart/2005/8/layout/pyramid3"/>
    <dgm:cxn modelId="{2FE22352-8511-4861-9A77-0B6C53591315}" srcId="{5850FDA4-61E8-453D-ADDE-E2BF9364899A}" destId="{CA8F2265-E6A7-426A-AA45-B527649ED092}" srcOrd="1" destOrd="0" parTransId="{E6DD96B8-7D7F-4529-AF04-FC4BBD35061B}" sibTransId="{A4ACE14B-7DC4-40E0-8B95-ED395E0A9181}"/>
    <dgm:cxn modelId="{396B7751-9610-4A42-896E-9873E8CDC12D}" srcId="{5850FDA4-61E8-453D-ADDE-E2BF9364899A}" destId="{B6C2520C-AAAB-4258-8454-BECDECCEDECE}" srcOrd="4" destOrd="0" parTransId="{A02F79D6-A2FA-43C2-80BE-752042623FBF}" sibTransId="{1529039B-F552-46E7-B59E-2916BCDED71F}"/>
    <dgm:cxn modelId="{FDA772F1-7ED9-4F3A-8BA3-55C8B15B59C4}" srcId="{5850FDA4-61E8-453D-ADDE-E2BF9364899A}" destId="{D366C918-CB2A-4DEB-8CE0-9A88AEA95E69}" srcOrd="0" destOrd="0" parTransId="{06BF3824-BF22-4123-91C8-69F86E26E7DD}" sibTransId="{E1D10E6E-A2E0-4715-87E2-DDD2679D5CFC}"/>
    <dgm:cxn modelId="{26BD4847-1FB5-484C-B9A5-0152250FC177}" type="presOf" srcId="{B6C2520C-AAAB-4258-8454-BECDECCEDECE}" destId="{13DAF158-7586-42C1-BA0C-4A654DCBA3DD}" srcOrd="1" destOrd="0" presId="urn:microsoft.com/office/officeart/2005/8/layout/pyramid3"/>
    <dgm:cxn modelId="{341025F6-D8E7-4306-BD20-ED54937B4940}" type="presOf" srcId="{06D80555-1B08-4EBB-99CD-30F7DD514A72}" destId="{D7A119C3-656E-4723-AC00-19D8D0399B2A}" srcOrd="1" destOrd="0" presId="urn:microsoft.com/office/officeart/2005/8/layout/pyramid3"/>
    <dgm:cxn modelId="{4FE8AAD2-AA0F-47A1-9161-4EAB17D8C9C1}" type="presOf" srcId="{06D80555-1B08-4EBB-99CD-30F7DD514A72}" destId="{DE63681A-600D-4411-97A3-253C215575F8}" srcOrd="0" destOrd="0" presId="urn:microsoft.com/office/officeart/2005/8/layout/pyramid3"/>
    <dgm:cxn modelId="{8CA1B133-DB0A-4951-90B6-A34F861F7497}" srcId="{5850FDA4-61E8-453D-ADDE-E2BF9364899A}" destId="{5427281B-A8BE-446B-B76A-A05089CDD3F9}" srcOrd="3" destOrd="0" parTransId="{7E63D5A3-3DA8-44D4-8A78-E29E0376A008}" sibTransId="{39C0B8D3-2D63-4AC3-BBAA-E9A5A0C54140}"/>
    <dgm:cxn modelId="{84F14FCB-E023-4B48-BB18-BA415883833A}" type="presOf" srcId="{5427281B-A8BE-446B-B76A-A05089CDD3F9}" destId="{8FF05310-BF08-404D-9960-1EA567ABEC3F}" srcOrd="1" destOrd="0" presId="urn:microsoft.com/office/officeart/2005/8/layout/pyramid3"/>
    <dgm:cxn modelId="{5B4D6918-A88E-4F0B-88DF-245CEFF1C0D6}" type="presOf" srcId="{CA8F2265-E6A7-426A-AA45-B527649ED092}" destId="{BA97EF72-A046-4EC6-87BF-B74025EFB2D6}" srcOrd="1" destOrd="0" presId="urn:microsoft.com/office/officeart/2005/8/layout/pyramid3"/>
    <dgm:cxn modelId="{9299284C-6B46-417A-A8B5-B41236554E50}" type="presOf" srcId="{5427281B-A8BE-446B-B76A-A05089CDD3F9}" destId="{9F6B433E-2FDB-41B5-BA67-A40A43B91214}" srcOrd="0" destOrd="0" presId="urn:microsoft.com/office/officeart/2005/8/layout/pyramid3"/>
    <dgm:cxn modelId="{F5F11071-9A0D-404C-96E3-30CCA9FABDF1}" type="presParOf" srcId="{536D9F98-0BA0-4C18-92DA-06266F4BE39F}" destId="{80FA12AC-6B07-4413-9126-F41EADE7CA4F}" srcOrd="0" destOrd="0" presId="urn:microsoft.com/office/officeart/2005/8/layout/pyramid3"/>
    <dgm:cxn modelId="{41D83E39-04AE-4CCE-9BAC-3F2D8102DF6E}" type="presParOf" srcId="{80FA12AC-6B07-4413-9126-F41EADE7CA4F}" destId="{1AD90507-A5DF-47F8-892B-347B72C4A9B4}" srcOrd="0" destOrd="0" presId="urn:microsoft.com/office/officeart/2005/8/layout/pyramid3"/>
    <dgm:cxn modelId="{A3F750AC-4A3F-4D7F-AF1D-A5E7002946C4}" type="presParOf" srcId="{80FA12AC-6B07-4413-9126-F41EADE7CA4F}" destId="{077648D8-C557-4850-B6A9-5F334B9AA1E9}" srcOrd="1" destOrd="0" presId="urn:microsoft.com/office/officeart/2005/8/layout/pyramid3"/>
    <dgm:cxn modelId="{4B8FB9F4-83A0-4B8D-9733-6792DB3F99E2}" type="presParOf" srcId="{536D9F98-0BA0-4C18-92DA-06266F4BE39F}" destId="{C9CBD44F-C6BC-4752-9750-CDAECDD82566}" srcOrd="1" destOrd="0" presId="urn:microsoft.com/office/officeart/2005/8/layout/pyramid3"/>
    <dgm:cxn modelId="{EB4C85F7-F86E-431C-B9D1-CC81CE0B652F}" type="presParOf" srcId="{C9CBD44F-C6BC-4752-9750-CDAECDD82566}" destId="{AA99A77C-105C-440F-BE92-6B90430442C9}" srcOrd="0" destOrd="0" presId="urn:microsoft.com/office/officeart/2005/8/layout/pyramid3"/>
    <dgm:cxn modelId="{E7E8E172-7C86-41B0-A452-750DAB698C09}" type="presParOf" srcId="{C9CBD44F-C6BC-4752-9750-CDAECDD82566}" destId="{BA97EF72-A046-4EC6-87BF-B74025EFB2D6}" srcOrd="1" destOrd="0" presId="urn:microsoft.com/office/officeart/2005/8/layout/pyramid3"/>
    <dgm:cxn modelId="{EE1CAAD9-860B-4CA5-9F6B-32581F09B66D}" type="presParOf" srcId="{536D9F98-0BA0-4C18-92DA-06266F4BE39F}" destId="{8D2F571C-339B-4D7C-88F9-6DDCD1447591}" srcOrd="2" destOrd="0" presId="urn:microsoft.com/office/officeart/2005/8/layout/pyramid3"/>
    <dgm:cxn modelId="{F810DA98-D911-4C65-ADD0-FE4B23DD3A32}" type="presParOf" srcId="{8D2F571C-339B-4D7C-88F9-6DDCD1447591}" destId="{DE63681A-600D-4411-97A3-253C215575F8}" srcOrd="0" destOrd="0" presId="urn:microsoft.com/office/officeart/2005/8/layout/pyramid3"/>
    <dgm:cxn modelId="{2683E8B2-4347-48F0-A090-1DAA01F8F02E}" type="presParOf" srcId="{8D2F571C-339B-4D7C-88F9-6DDCD1447591}" destId="{D7A119C3-656E-4723-AC00-19D8D0399B2A}" srcOrd="1" destOrd="0" presId="urn:microsoft.com/office/officeart/2005/8/layout/pyramid3"/>
    <dgm:cxn modelId="{BF333E16-DD44-49EF-8890-C7BB5CE5E65E}" type="presParOf" srcId="{536D9F98-0BA0-4C18-92DA-06266F4BE39F}" destId="{25194279-2278-40C5-9DD3-06421478F19F}" srcOrd="3" destOrd="0" presId="urn:microsoft.com/office/officeart/2005/8/layout/pyramid3"/>
    <dgm:cxn modelId="{B929D1E8-3083-4A5E-96DF-77F92A9FEFC0}" type="presParOf" srcId="{25194279-2278-40C5-9DD3-06421478F19F}" destId="{9F6B433E-2FDB-41B5-BA67-A40A43B91214}" srcOrd="0" destOrd="0" presId="urn:microsoft.com/office/officeart/2005/8/layout/pyramid3"/>
    <dgm:cxn modelId="{EB6FFC5F-D372-4A8D-A0A1-82AC88C78103}" type="presParOf" srcId="{25194279-2278-40C5-9DD3-06421478F19F}" destId="{8FF05310-BF08-404D-9960-1EA567ABEC3F}" srcOrd="1" destOrd="0" presId="urn:microsoft.com/office/officeart/2005/8/layout/pyramid3"/>
    <dgm:cxn modelId="{5BD2297A-A779-40CC-BAA5-820839FA38C3}" type="presParOf" srcId="{536D9F98-0BA0-4C18-92DA-06266F4BE39F}" destId="{DEBC241E-9729-4862-910C-308227B1322F}" srcOrd="4" destOrd="0" presId="urn:microsoft.com/office/officeart/2005/8/layout/pyramid3"/>
    <dgm:cxn modelId="{7C50E187-894A-44E5-88DC-F1F2716866B4}" type="presParOf" srcId="{DEBC241E-9729-4862-910C-308227B1322F}" destId="{922A2AD2-F828-4F3B-9798-52299A578F1E}" srcOrd="0" destOrd="0" presId="urn:microsoft.com/office/officeart/2005/8/layout/pyramid3"/>
    <dgm:cxn modelId="{058F898A-0297-4728-B973-8B6BE8363038}" type="presParOf" srcId="{DEBC241E-9729-4862-910C-308227B1322F}" destId="{13DAF158-7586-42C1-BA0C-4A654DCBA3DD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357293-A4BD-44C9-A005-3145C93C8178}" type="doc">
      <dgm:prSet loTypeId="urn:microsoft.com/office/officeart/2005/8/layout/chevron2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83750F8B-B5B1-4AEA-B5EC-7CADD3C15AA4}">
      <dgm:prSet phldrT="[Текст]"/>
      <dgm:spPr/>
      <dgm:t>
        <a:bodyPr/>
        <a:lstStyle/>
        <a:p>
          <a:r>
            <a:rPr lang="ru-RU" b="1" dirty="0" smtClean="0"/>
            <a:t>1</a:t>
          </a:r>
          <a:endParaRPr lang="ru-RU" b="1" dirty="0"/>
        </a:p>
      </dgm:t>
    </dgm:pt>
    <dgm:pt modelId="{C28E2923-F3E7-47B4-AC0E-4ED8326CB8B4}" type="parTrans" cxnId="{9BB1CC1B-5321-4F07-916A-3576AB4D8719}">
      <dgm:prSet/>
      <dgm:spPr/>
      <dgm:t>
        <a:bodyPr/>
        <a:lstStyle/>
        <a:p>
          <a:endParaRPr lang="ru-RU"/>
        </a:p>
      </dgm:t>
    </dgm:pt>
    <dgm:pt modelId="{BAE8DF81-E28E-465B-9D20-0ED4F379143B}" type="sibTrans" cxnId="{9BB1CC1B-5321-4F07-916A-3576AB4D8719}">
      <dgm:prSet/>
      <dgm:spPr/>
      <dgm:t>
        <a:bodyPr/>
        <a:lstStyle/>
        <a:p>
          <a:endParaRPr lang="ru-RU"/>
        </a:p>
      </dgm:t>
    </dgm:pt>
    <dgm:pt modelId="{CBDF944C-0867-4CA8-9389-F2C7DE5AC918}">
      <dgm:prSet phldrT="[Текст]"/>
      <dgm:spPr/>
      <dgm:t>
        <a:bodyPr/>
        <a:lstStyle/>
        <a:p>
          <a:r>
            <a:rPr lang="ru-RU" b="1" u="sng" dirty="0" smtClean="0">
              <a:solidFill>
                <a:schemeClr val="accent2">
                  <a:lumMod val="50000"/>
                </a:schemeClr>
              </a:solidFill>
            </a:rPr>
            <a:t>Целеполагание. </a:t>
          </a:r>
          <a:endParaRPr lang="ru-RU" b="1" u="sng" dirty="0">
            <a:solidFill>
              <a:schemeClr val="accent2">
                <a:lumMod val="50000"/>
              </a:schemeClr>
            </a:solidFill>
          </a:endParaRPr>
        </a:p>
      </dgm:t>
    </dgm:pt>
    <dgm:pt modelId="{43C48ADC-449B-430C-908C-B643C451E6CE}" type="parTrans" cxnId="{805CC7CF-B087-4E27-B45F-86441E4C4101}">
      <dgm:prSet/>
      <dgm:spPr/>
      <dgm:t>
        <a:bodyPr/>
        <a:lstStyle/>
        <a:p>
          <a:endParaRPr lang="ru-RU"/>
        </a:p>
      </dgm:t>
    </dgm:pt>
    <dgm:pt modelId="{B538FFCA-8DAC-4267-8D7B-365922475055}" type="sibTrans" cxnId="{805CC7CF-B087-4E27-B45F-86441E4C4101}">
      <dgm:prSet/>
      <dgm:spPr/>
      <dgm:t>
        <a:bodyPr/>
        <a:lstStyle/>
        <a:p>
          <a:endParaRPr lang="ru-RU"/>
        </a:p>
      </dgm:t>
    </dgm:pt>
    <dgm:pt modelId="{DF053388-AAE0-43EC-AECD-D831FD9C4545}">
      <dgm:prSet phldrT="[Текст]"/>
      <dgm:spPr/>
      <dgm:t>
        <a:bodyPr/>
        <a:lstStyle/>
        <a:p>
          <a:r>
            <a:rPr lang="ru-RU" b="1" dirty="0" smtClean="0"/>
            <a:t>2</a:t>
          </a:r>
          <a:endParaRPr lang="ru-RU" b="1" dirty="0"/>
        </a:p>
      </dgm:t>
    </dgm:pt>
    <dgm:pt modelId="{6136888B-40C0-44F0-9208-75A4D8DF44A5}" type="parTrans" cxnId="{3582FC4F-422D-4C26-9514-D3515A76B01D}">
      <dgm:prSet/>
      <dgm:spPr/>
      <dgm:t>
        <a:bodyPr/>
        <a:lstStyle/>
        <a:p>
          <a:endParaRPr lang="ru-RU"/>
        </a:p>
      </dgm:t>
    </dgm:pt>
    <dgm:pt modelId="{4B9A1184-EDCD-4D61-B2BC-A21662179FC9}" type="sibTrans" cxnId="{3582FC4F-422D-4C26-9514-D3515A76B01D}">
      <dgm:prSet/>
      <dgm:spPr/>
      <dgm:t>
        <a:bodyPr/>
        <a:lstStyle/>
        <a:p>
          <a:endParaRPr lang="ru-RU"/>
        </a:p>
      </dgm:t>
    </dgm:pt>
    <dgm:pt modelId="{F8029E14-3F7D-4C8D-877B-97B3437826C3}">
      <dgm:prSet phldrT="[Текст]"/>
      <dgm:spPr/>
      <dgm:t>
        <a:bodyPr/>
        <a:lstStyle/>
        <a:p>
          <a:r>
            <a:rPr lang="ru-RU" b="1" u="sng" dirty="0" smtClean="0">
              <a:solidFill>
                <a:schemeClr val="accent2">
                  <a:lumMod val="50000"/>
                </a:schemeClr>
              </a:solidFill>
            </a:rPr>
            <a:t>Проектирование и его компетентная интерпретация. </a:t>
          </a:r>
          <a:endParaRPr lang="ru-RU" b="1" u="sng" dirty="0">
            <a:solidFill>
              <a:schemeClr val="accent2">
                <a:lumMod val="50000"/>
              </a:schemeClr>
            </a:solidFill>
          </a:endParaRPr>
        </a:p>
      </dgm:t>
    </dgm:pt>
    <dgm:pt modelId="{6FB5B551-7755-4C26-AE57-06198145F43D}" type="parTrans" cxnId="{36734D1E-8778-4BFD-A1F3-3716B433659B}">
      <dgm:prSet/>
      <dgm:spPr/>
      <dgm:t>
        <a:bodyPr/>
        <a:lstStyle/>
        <a:p>
          <a:endParaRPr lang="ru-RU"/>
        </a:p>
      </dgm:t>
    </dgm:pt>
    <dgm:pt modelId="{2C8B6E07-9394-40D6-A071-770C7BFAFC83}" type="sibTrans" cxnId="{36734D1E-8778-4BFD-A1F3-3716B433659B}">
      <dgm:prSet/>
      <dgm:spPr/>
      <dgm:t>
        <a:bodyPr/>
        <a:lstStyle/>
        <a:p>
          <a:endParaRPr lang="ru-RU"/>
        </a:p>
      </dgm:t>
    </dgm:pt>
    <dgm:pt modelId="{F183015E-ABD5-4ED0-907D-D41FE98326B5}">
      <dgm:prSet phldrT="[Текст]"/>
      <dgm:spPr/>
      <dgm:t>
        <a:bodyPr/>
        <a:lstStyle/>
        <a:p>
          <a:r>
            <a:rPr lang="ru-RU" dirty="0" smtClean="0"/>
            <a:t>Разделение содержания учебного занятия на составляющие компетенции.</a:t>
          </a:r>
          <a:endParaRPr lang="ru-RU" dirty="0"/>
        </a:p>
      </dgm:t>
    </dgm:pt>
    <dgm:pt modelId="{E606FDCE-9F3E-4C22-8E37-1AE5E07F95F5}" type="parTrans" cxnId="{B8BACAE1-8EFF-4042-B250-F2A6555980E3}">
      <dgm:prSet/>
      <dgm:spPr/>
      <dgm:t>
        <a:bodyPr/>
        <a:lstStyle/>
        <a:p>
          <a:endParaRPr lang="ru-RU"/>
        </a:p>
      </dgm:t>
    </dgm:pt>
    <dgm:pt modelId="{C5ED2052-591B-43CF-AEC6-FAAB228F28D9}" type="sibTrans" cxnId="{B8BACAE1-8EFF-4042-B250-F2A6555980E3}">
      <dgm:prSet/>
      <dgm:spPr/>
      <dgm:t>
        <a:bodyPr/>
        <a:lstStyle/>
        <a:p>
          <a:endParaRPr lang="ru-RU"/>
        </a:p>
      </dgm:t>
    </dgm:pt>
    <dgm:pt modelId="{E20A66DC-D257-4084-AD05-D796CA2133FA}">
      <dgm:prSet phldrT="[Текст]"/>
      <dgm:spPr/>
      <dgm:t>
        <a:bodyPr/>
        <a:lstStyle/>
        <a:p>
          <a:r>
            <a:rPr lang="ru-RU" b="1" dirty="0" smtClean="0"/>
            <a:t>3</a:t>
          </a:r>
          <a:endParaRPr lang="ru-RU" b="1" dirty="0"/>
        </a:p>
      </dgm:t>
    </dgm:pt>
    <dgm:pt modelId="{22A207F3-BCFA-4975-A82C-22AD0F123977}" type="parTrans" cxnId="{204A03F5-B794-4799-818F-EC4A3CBB4C69}">
      <dgm:prSet/>
      <dgm:spPr/>
      <dgm:t>
        <a:bodyPr/>
        <a:lstStyle/>
        <a:p>
          <a:endParaRPr lang="ru-RU"/>
        </a:p>
      </dgm:t>
    </dgm:pt>
    <dgm:pt modelId="{1A46D265-4A91-4B80-9D85-0EFCB9F39C78}" type="sibTrans" cxnId="{204A03F5-B794-4799-818F-EC4A3CBB4C69}">
      <dgm:prSet/>
      <dgm:spPr/>
      <dgm:t>
        <a:bodyPr/>
        <a:lstStyle/>
        <a:p>
          <a:endParaRPr lang="ru-RU"/>
        </a:p>
      </dgm:t>
    </dgm:pt>
    <dgm:pt modelId="{711BB5B7-0D65-42AA-AD6C-4456A8AF996F}">
      <dgm:prSet phldrT="[Текст]"/>
      <dgm:spPr/>
      <dgm:t>
        <a:bodyPr/>
        <a:lstStyle/>
        <a:p>
          <a:r>
            <a:rPr lang="ru-RU" b="1" u="sng" dirty="0" smtClean="0">
              <a:solidFill>
                <a:schemeClr val="accent2">
                  <a:lumMod val="50000"/>
                </a:schemeClr>
              </a:solidFill>
            </a:rPr>
            <a:t>Выбор формы организации учебно-познавательной деятельности. </a:t>
          </a:r>
          <a:endParaRPr lang="ru-RU" b="1" u="sng" dirty="0">
            <a:solidFill>
              <a:schemeClr val="accent2">
                <a:lumMod val="50000"/>
              </a:schemeClr>
            </a:solidFill>
          </a:endParaRPr>
        </a:p>
      </dgm:t>
    </dgm:pt>
    <dgm:pt modelId="{E360FB64-D0AC-4D22-8431-E110769D4532}" type="parTrans" cxnId="{89C5E13B-A6A7-4B57-AC76-9DB4A94F26D1}">
      <dgm:prSet/>
      <dgm:spPr/>
      <dgm:t>
        <a:bodyPr/>
        <a:lstStyle/>
        <a:p>
          <a:endParaRPr lang="ru-RU"/>
        </a:p>
      </dgm:t>
    </dgm:pt>
    <dgm:pt modelId="{FFDC8177-8EE0-4930-A0A9-B10D89549A6E}" type="sibTrans" cxnId="{89C5E13B-A6A7-4B57-AC76-9DB4A94F26D1}">
      <dgm:prSet/>
      <dgm:spPr/>
      <dgm:t>
        <a:bodyPr/>
        <a:lstStyle/>
        <a:p>
          <a:endParaRPr lang="ru-RU"/>
        </a:p>
      </dgm:t>
    </dgm:pt>
    <dgm:pt modelId="{709979AC-D9A0-43D0-9A30-C9373AE7D8F1}">
      <dgm:prSet phldrT="[Текст]"/>
      <dgm:spPr/>
      <dgm:t>
        <a:bodyPr/>
        <a:lstStyle/>
        <a:p>
          <a:r>
            <a:rPr lang="ru-RU" dirty="0" smtClean="0"/>
            <a:t>Организация учебно-познавательной деятельности посредством моделирования</a:t>
          </a:r>
          <a:endParaRPr lang="ru-RU" dirty="0"/>
        </a:p>
      </dgm:t>
    </dgm:pt>
    <dgm:pt modelId="{93FADFB8-DF35-44F1-98EF-4FB8D852DC4C}" type="parTrans" cxnId="{5B57E271-5FE1-421B-8E2F-E125603B142E}">
      <dgm:prSet/>
      <dgm:spPr/>
      <dgm:t>
        <a:bodyPr/>
        <a:lstStyle/>
        <a:p>
          <a:endParaRPr lang="ru-RU"/>
        </a:p>
      </dgm:t>
    </dgm:pt>
    <dgm:pt modelId="{20F7F85D-8A4D-4F3B-8902-019C94520494}" type="sibTrans" cxnId="{5B57E271-5FE1-421B-8E2F-E125603B142E}">
      <dgm:prSet/>
      <dgm:spPr/>
      <dgm:t>
        <a:bodyPr/>
        <a:lstStyle/>
        <a:p>
          <a:endParaRPr lang="ru-RU"/>
        </a:p>
      </dgm:t>
    </dgm:pt>
    <dgm:pt modelId="{C8735508-C0BA-4445-9230-48136132A6C4}">
      <dgm:prSet phldrT="[Текст]"/>
      <dgm:spPr/>
      <dgm:t>
        <a:bodyPr/>
        <a:lstStyle/>
        <a:p>
          <a:r>
            <a:rPr lang="ru-RU" dirty="0" smtClean="0"/>
            <a:t>Определяется место учебного занятия, устанавливаются цели и основные задачи.</a:t>
          </a:r>
          <a:endParaRPr lang="ru-RU" dirty="0"/>
        </a:p>
      </dgm:t>
    </dgm:pt>
    <dgm:pt modelId="{FACB903F-597C-49B6-8EE9-D5AFAB1D43D3}" type="parTrans" cxnId="{95969D9B-A1EC-4D2D-BA43-52811D711CFA}">
      <dgm:prSet/>
      <dgm:spPr/>
      <dgm:t>
        <a:bodyPr/>
        <a:lstStyle/>
        <a:p>
          <a:endParaRPr lang="ru-RU"/>
        </a:p>
      </dgm:t>
    </dgm:pt>
    <dgm:pt modelId="{E8DFA1DB-6A0F-456A-ACEC-3E3A0F40E1AF}" type="sibTrans" cxnId="{95969D9B-A1EC-4D2D-BA43-52811D711CFA}">
      <dgm:prSet/>
      <dgm:spPr/>
      <dgm:t>
        <a:bodyPr/>
        <a:lstStyle/>
        <a:p>
          <a:endParaRPr lang="ru-RU"/>
        </a:p>
      </dgm:t>
    </dgm:pt>
    <dgm:pt modelId="{95EC9DB0-9F5D-47F4-B7AD-8FF83701F33F}" type="pres">
      <dgm:prSet presAssocID="{94357293-A4BD-44C9-A005-3145C93C817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0F9232-401A-4BA4-B2D8-8739C4E56E40}" type="pres">
      <dgm:prSet presAssocID="{83750F8B-B5B1-4AEA-B5EC-7CADD3C15AA4}" presName="composite" presStyleCnt="0"/>
      <dgm:spPr/>
    </dgm:pt>
    <dgm:pt modelId="{10F6DA2E-56A6-4A83-82A3-E20ED21E2282}" type="pres">
      <dgm:prSet presAssocID="{83750F8B-B5B1-4AEA-B5EC-7CADD3C15AA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ED2B8F-A733-4056-B36C-3E9A9C7DA8A6}" type="pres">
      <dgm:prSet presAssocID="{83750F8B-B5B1-4AEA-B5EC-7CADD3C15AA4}" presName="descendantText" presStyleLbl="alignAcc1" presStyleIdx="0" presStyleCnt="3" custScaleY="100168" custLinFactNeighborX="228" custLinFactNeighborY="-514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769C03-2CAB-43C8-BF48-A621CBE2DB10}" type="pres">
      <dgm:prSet presAssocID="{BAE8DF81-E28E-465B-9D20-0ED4F379143B}" presName="sp" presStyleCnt="0"/>
      <dgm:spPr/>
    </dgm:pt>
    <dgm:pt modelId="{C3ACF7D6-017E-4840-80F5-301CC3F69A85}" type="pres">
      <dgm:prSet presAssocID="{DF053388-AAE0-43EC-AECD-D831FD9C4545}" presName="composite" presStyleCnt="0"/>
      <dgm:spPr/>
    </dgm:pt>
    <dgm:pt modelId="{8EBE457A-3B0B-4C67-8394-5570CD63CB4E}" type="pres">
      <dgm:prSet presAssocID="{DF053388-AAE0-43EC-AECD-D831FD9C454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1E3451-D12A-49E7-B17A-51DB7809B212}" type="pres">
      <dgm:prSet presAssocID="{DF053388-AAE0-43EC-AECD-D831FD9C454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B94EE1-418D-4002-9008-00589F5FA9C3}" type="pres">
      <dgm:prSet presAssocID="{4B9A1184-EDCD-4D61-B2BC-A21662179FC9}" presName="sp" presStyleCnt="0"/>
      <dgm:spPr/>
    </dgm:pt>
    <dgm:pt modelId="{D4C39F70-0583-4E50-BA90-42C086A30743}" type="pres">
      <dgm:prSet presAssocID="{E20A66DC-D257-4084-AD05-D796CA2133FA}" presName="composite" presStyleCnt="0"/>
      <dgm:spPr/>
    </dgm:pt>
    <dgm:pt modelId="{0D4D2C77-1B8E-4EEA-ACBC-0F02E692BAAF}" type="pres">
      <dgm:prSet presAssocID="{E20A66DC-D257-4084-AD05-D796CA2133F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DD47C2-9C6A-4700-8489-E07DC48CAB9F}" type="pres">
      <dgm:prSet presAssocID="{E20A66DC-D257-4084-AD05-D796CA2133FA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B16A88-4415-4ED6-BC2C-8F6CC3B40377}" type="presOf" srcId="{83750F8B-B5B1-4AEA-B5EC-7CADD3C15AA4}" destId="{10F6DA2E-56A6-4A83-82A3-E20ED21E2282}" srcOrd="0" destOrd="0" presId="urn:microsoft.com/office/officeart/2005/8/layout/chevron2"/>
    <dgm:cxn modelId="{5B57E271-5FE1-421B-8E2F-E125603B142E}" srcId="{E20A66DC-D257-4084-AD05-D796CA2133FA}" destId="{709979AC-D9A0-43D0-9A30-C9373AE7D8F1}" srcOrd="1" destOrd="0" parTransId="{93FADFB8-DF35-44F1-98EF-4FB8D852DC4C}" sibTransId="{20F7F85D-8A4D-4F3B-8902-019C94520494}"/>
    <dgm:cxn modelId="{95969D9B-A1EC-4D2D-BA43-52811D711CFA}" srcId="{83750F8B-B5B1-4AEA-B5EC-7CADD3C15AA4}" destId="{C8735508-C0BA-4445-9230-48136132A6C4}" srcOrd="1" destOrd="0" parTransId="{FACB903F-597C-49B6-8EE9-D5AFAB1D43D3}" sibTransId="{E8DFA1DB-6A0F-456A-ACEC-3E3A0F40E1AF}"/>
    <dgm:cxn modelId="{204A03F5-B794-4799-818F-EC4A3CBB4C69}" srcId="{94357293-A4BD-44C9-A005-3145C93C8178}" destId="{E20A66DC-D257-4084-AD05-D796CA2133FA}" srcOrd="2" destOrd="0" parTransId="{22A207F3-BCFA-4975-A82C-22AD0F123977}" sibTransId="{1A46D265-4A91-4B80-9D85-0EFCB9F39C78}"/>
    <dgm:cxn modelId="{0A5C91F6-7709-420C-8654-1F18B40FCEF2}" type="presOf" srcId="{C8735508-C0BA-4445-9230-48136132A6C4}" destId="{67ED2B8F-A733-4056-B36C-3E9A9C7DA8A6}" srcOrd="0" destOrd="1" presId="urn:microsoft.com/office/officeart/2005/8/layout/chevron2"/>
    <dgm:cxn modelId="{63AEC6EF-F793-4C0A-891F-39A121F0DF13}" type="presOf" srcId="{F8029E14-3F7D-4C8D-877B-97B3437826C3}" destId="{F31E3451-D12A-49E7-B17A-51DB7809B212}" srcOrd="0" destOrd="0" presId="urn:microsoft.com/office/officeart/2005/8/layout/chevron2"/>
    <dgm:cxn modelId="{805CC7CF-B087-4E27-B45F-86441E4C4101}" srcId="{83750F8B-B5B1-4AEA-B5EC-7CADD3C15AA4}" destId="{CBDF944C-0867-4CA8-9389-F2C7DE5AC918}" srcOrd="0" destOrd="0" parTransId="{43C48ADC-449B-430C-908C-B643C451E6CE}" sibTransId="{B538FFCA-8DAC-4267-8D7B-365922475055}"/>
    <dgm:cxn modelId="{AF3C45E0-32AB-4266-BF9A-EC9EADDBCBA1}" type="presOf" srcId="{F183015E-ABD5-4ED0-907D-D41FE98326B5}" destId="{F31E3451-D12A-49E7-B17A-51DB7809B212}" srcOrd="0" destOrd="1" presId="urn:microsoft.com/office/officeart/2005/8/layout/chevron2"/>
    <dgm:cxn modelId="{0270F615-E473-486B-A13C-991DA209787C}" type="presOf" srcId="{711BB5B7-0D65-42AA-AD6C-4456A8AF996F}" destId="{79DD47C2-9C6A-4700-8489-E07DC48CAB9F}" srcOrd="0" destOrd="0" presId="urn:microsoft.com/office/officeart/2005/8/layout/chevron2"/>
    <dgm:cxn modelId="{B8BACAE1-8EFF-4042-B250-F2A6555980E3}" srcId="{DF053388-AAE0-43EC-AECD-D831FD9C4545}" destId="{F183015E-ABD5-4ED0-907D-D41FE98326B5}" srcOrd="1" destOrd="0" parTransId="{E606FDCE-9F3E-4C22-8E37-1AE5E07F95F5}" sibTransId="{C5ED2052-591B-43CF-AEC6-FAAB228F28D9}"/>
    <dgm:cxn modelId="{DE1A1BFC-F710-47D3-87B2-014EFB076D86}" type="presOf" srcId="{DF053388-AAE0-43EC-AECD-D831FD9C4545}" destId="{8EBE457A-3B0B-4C67-8394-5570CD63CB4E}" srcOrd="0" destOrd="0" presId="urn:microsoft.com/office/officeart/2005/8/layout/chevron2"/>
    <dgm:cxn modelId="{3582FC4F-422D-4C26-9514-D3515A76B01D}" srcId="{94357293-A4BD-44C9-A005-3145C93C8178}" destId="{DF053388-AAE0-43EC-AECD-D831FD9C4545}" srcOrd="1" destOrd="0" parTransId="{6136888B-40C0-44F0-9208-75A4D8DF44A5}" sibTransId="{4B9A1184-EDCD-4D61-B2BC-A21662179FC9}"/>
    <dgm:cxn modelId="{9BB1CC1B-5321-4F07-916A-3576AB4D8719}" srcId="{94357293-A4BD-44C9-A005-3145C93C8178}" destId="{83750F8B-B5B1-4AEA-B5EC-7CADD3C15AA4}" srcOrd="0" destOrd="0" parTransId="{C28E2923-F3E7-47B4-AC0E-4ED8326CB8B4}" sibTransId="{BAE8DF81-E28E-465B-9D20-0ED4F379143B}"/>
    <dgm:cxn modelId="{36734D1E-8778-4BFD-A1F3-3716B433659B}" srcId="{DF053388-AAE0-43EC-AECD-D831FD9C4545}" destId="{F8029E14-3F7D-4C8D-877B-97B3437826C3}" srcOrd="0" destOrd="0" parTransId="{6FB5B551-7755-4C26-AE57-06198145F43D}" sibTransId="{2C8B6E07-9394-40D6-A071-770C7BFAFC83}"/>
    <dgm:cxn modelId="{4D708C0D-78C5-4549-BC2B-7575C6A16AC4}" type="presOf" srcId="{94357293-A4BD-44C9-A005-3145C93C8178}" destId="{95EC9DB0-9F5D-47F4-B7AD-8FF83701F33F}" srcOrd="0" destOrd="0" presId="urn:microsoft.com/office/officeart/2005/8/layout/chevron2"/>
    <dgm:cxn modelId="{89C5E13B-A6A7-4B57-AC76-9DB4A94F26D1}" srcId="{E20A66DC-D257-4084-AD05-D796CA2133FA}" destId="{711BB5B7-0D65-42AA-AD6C-4456A8AF996F}" srcOrd="0" destOrd="0" parTransId="{E360FB64-D0AC-4D22-8431-E110769D4532}" sibTransId="{FFDC8177-8EE0-4930-A0A9-B10D89549A6E}"/>
    <dgm:cxn modelId="{7AC7FA35-8922-46C0-B5C2-9BBB8481E4DE}" type="presOf" srcId="{CBDF944C-0867-4CA8-9389-F2C7DE5AC918}" destId="{67ED2B8F-A733-4056-B36C-3E9A9C7DA8A6}" srcOrd="0" destOrd="0" presId="urn:microsoft.com/office/officeart/2005/8/layout/chevron2"/>
    <dgm:cxn modelId="{5BDA3827-168B-4D7E-A7AE-A9187C518B6A}" type="presOf" srcId="{709979AC-D9A0-43D0-9A30-C9373AE7D8F1}" destId="{79DD47C2-9C6A-4700-8489-E07DC48CAB9F}" srcOrd="0" destOrd="1" presId="urn:microsoft.com/office/officeart/2005/8/layout/chevron2"/>
    <dgm:cxn modelId="{176916ED-39BC-4F64-B33C-5A8E8C1870B2}" type="presOf" srcId="{E20A66DC-D257-4084-AD05-D796CA2133FA}" destId="{0D4D2C77-1B8E-4EEA-ACBC-0F02E692BAAF}" srcOrd="0" destOrd="0" presId="urn:microsoft.com/office/officeart/2005/8/layout/chevron2"/>
    <dgm:cxn modelId="{93AFF090-5EA5-4E35-B82E-E556D8B8B4DC}" type="presParOf" srcId="{95EC9DB0-9F5D-47F4-B7AD-8FF83701F33F}" destId="{720F9232-401A-4BA4-B2D8-8739C4E56E40}" srcOrd="0" destOrd="0" presId="urn:microsoft.com/office/officeart/2005/8/layout/chevron2"/>
    <dgm:cxn modelId="{78A879FD-C3EC-4D73-AAF9-63E9BDF81ADE}" type="presParOf" srcId="{720F9232-401A-4BA4-B2D8-8739C4E56E40}" destId="{10F6DA2E-56A6-4A83-82A3-E20ED21E2282}" srcOrd="0" destOrd="0" presId="urn:microsoft.com/office/officeart/2005/8/layout/chevron2"/>
    <dgm:cxn modelId="{D61DF79F-B32B-4992-A752-F30DEC53FAE1}" type="presParOf" srcId="{720F9232-401A-4BA4-B2D8-8739C4E56E40}" destId="{67ED2B8F-A733-4056-B36C-3E9A9C7DA8A6}" srcOrd="1" destOrd="0" presId="urn:microsoft.com/office/officeart/2005/8/layout/chevron2"/>
    <dgm:cxn modelId="{28EB5927-52B9-4CAA-B800-E1CDAA6FDF57}" type="presParOf" srcId="{95EC9DB0-9F5D-47F4-B7AD-8FF83701F33F}" destId="{2C769C03-2CAB-43C8-BF48-A621CBE2DB10}" srcOrd="1" destOrd="0" presId="urn:microsoft.com/office/officeart/2005/8/layout/chevron2"/>
    <dgm:cxn modelId="{D6228B9D-3DF9-422E-9186-A7D5F775AD83}" type="presParOf" srcId="{95EC9DB0-9F5D-47F4-B7AD-8FF83701F33F}" destId="{C3ACF7D6-017E-4840-80F5-301CC3F69A85}" srcOrd="2" destOrd="0" presId="urn:microsoft.com/office/officeart/2005/8/layout/chevron2"/>
    <dgm:cxn modelId="{715C12DE-EDFB-45E5-AE8A-3360C0E8CA87}" type="presParOf" srcId="{C3ACF7D6-017E-4840-80F5-301CC3F69A85}" destId="{8EBE457A-3B0B-4C67-8394-5570CD63CB4E}" srcOrd="0" destOrd="0" presId="urn:microsoft.com/office/officeart/2005/8/layout/chevron2"/>
    <dgm:cxn modelId="{E1D1D28A-E841-4CF5-80A1-0136C6520E31}" type="presParOf" srcId="{C3ACF7D6-017E-4840-80F5-301CC3F69A85}" destId="{F31E3451-D12A-49E7-B17A-51DB7809B212}" srcOrd="1" destOrd="0" presId="urn:microsoft.com/office/officeart/2005/8/layout/chevron2"/>
    <dgm:cxn modelId="{597B2898-929F-4BA8-AE75-206F1B6DCBB5}" type="presParOf" srcId="{95EC9DB0-9F5D-47F4-B7AD-8FF83701F33F}" destId="{2DB94EE1-418D-4002-9008-00589F5FA9C3}" srcOrd="3" destOrd="0" presId="urn:microsoft.com/office/officeart/2005/8/layout/chevron2"/>
    <dgm:cxn modelId="{2438C64B-3592-4D70-8637-0ED6423B16C0}" type="presParOf" srcId="{95EC9DB0-9F5D-47F4-B7AD-8FF83701F33F}" destId="{D4C39F70-0583-4E50-BA90-42C086A30743}" srcOrd="4" destOrd="0" presId="urn:microsoft.com/office/officeart/2005/8/layout/chevron2"/>
    <dgm:cxn modelId="{D8C47C98-77C9-4300-B08F-4B77AEDC9859}" type="presParOf" srcId="{D4C39F70-0583-4E50-BA90-42C086A30743}" destId="{0D4D2C77-1B8E-4EEA-ACBC-0F02E692BAAF}" srcOrd="0" destOrd="0" presId="urn:microsoft.com/office/officeart/2005/8/layout/chevron2"/>
    <dgm:cxn modelId="{CE8AD315-DA28-4807-823B-012D6813A7B8}" type="presParOf" srcId="{D4C39F70-0583-4E50-BA90-42C086A30743}" destId="{79DD47C2-9C6A-4700-8489-E07DC48CAB9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4357293-A4BD-44C9-A005-3145C93C8178}" type="doc">
      <dgm:prSet loTypeId="urn:microsoft.com/office/officeart/2005/8/layout/chevron2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83750F8B-B5B1-4AEA-B5EC-7CADD3C15AA4}">
      <dgm:prSet phldrT="[Текст]"/>
      <dgm:spPr/>
      <dgm:t>
        <a:bodyPr/>
        <a:lstStyle/>
        <a:p>
          <a:r>
            <a:rPr lang="ru-RU" b="1" dirty="0" smtClean="0"/>
            <a:t>4</a:t>
          </a:r>
          <a:endParaRPr lang="ru-RU" b="1" dirty="0"/>
        </a:p>
      </dgm:t>
    </dgm:pt>
    <dgm:pt modelId="{C28E2923-F3E7-47B4-AC0E-4ED8326CB8B4}" type="parTrans" cxnId="{9BB1CC1B-5321-4F07-916A-3576AB4D8719}">
      <dgm:prSet/>
      <dgm:spPr/>
      <dgm:t>
        <a:bodyPr/>
        <a:lstStyle/>
        <a:p>
          <a:endParaRPr lang="ru-RU"/>
        </a:p>
      </dgm:t>
    </dgm:pt>
    <dgm:pt modelId="{BAE8DF81-E28E-465B-9D20-0ED4F379143B}" type="sibTrans" cxnId="{9BB1CC1B-5321-4F07-916A-3576AB4D8719}">
      <dgm:prSet/>
      <dgm:spPr/>
      <dgm:t>
        <a:bodyPr/>
        <a:lstStyle/>
        <a:p>
          <a:endParaRPr lang="ru-RU"/>
        </a:p>
      </dgm:t>
    </dgm:pt>
    <dgm:pt modelId="{CBDF944C-0867-4CA8-9389-F2C7DE5AC918}">
      <dgm:prSet phldrT="[Текст]" custT="1"/>
      <dgm:spPr/>
      <dgm:t>
        <a:bodyPr/>
        <a:lstStyle/>
        <a:p>
          <a:r>
            <a:rPr lang="ru-RU" sz="1600" b="1" u="sng" dirty="0" smtClean="0">
              <a:solidFill>
                <a:schemeClr val="accent2">
                  <a:lumMod val="50000"/>
                </a:schemeClr>
              </a:solidFill>
            </a:rPr>
            <a:t>Подбор методов и форм обучения </a:t>
          </a:r>
          <a:endParaRPr lang="ru-RU" sz="1600" b="1" u="sng" dirty="0">
            <a:solidFill>
              <a:schemeClr val="accent2">
                <a:lumMod val="50000"/>
              </a:schemeClr>
            </a:solidFill>
          </a:endParaRPr>
        </a:p>
      </dgm:t>
    </dgm:pt>
    <dgm:pt modelId="{43C48ADC-449B-430C-908C-B643C451E6CE}" type="parTrans" cxnId="{805CC7CF-B087-4E27-B45F-86441E4C4101}">
      <dgm:prSet/>
      <dgm:spPr/>
      <dgm:t>
        <a:bodyPr/>
        <a:lstStyle/>
        <a:p>
          <a:endParaRPr lang="ru-RU"/>
        </a:p>
      </dgm:t>
    </dgm:pt>
    <dgm:pt modelId="{B538FFCA-8DAC-4267-8D7B-365922475055}" type="sibTrans" cxnId="{805CC7CF-B087-4E27-B45F-86441E4C4101}">
      <dgm:prSet/>
      <dgm:spPr/>
      <dgm:t>
        <a:bodyPr/>
        <a:lstStyle/>
        <a:p>
          <a:endParaRPr lang="ru-RU"/>
        </a:p>
      </dgm:t>
    </dgm:pt>
    <dgm:pt modelId="{BAE8EFC3-BE57-478D-A37C-43941BB97127}">
      <dgm:prSet phldrT="[Текст]" custT="1"/>
      <dgm:spPr/>
      <dgm:t>
        <a:bodyPr/>
        <a:lstStyle/>
        <a:p>
          <a:r>
            <a:rPr lang="ru-RU" sz="1600" dirty="0" smtClean="0"/>
            <a:t>Выбор учебно- </a:t>
          </a:r>
          <a:r>
            <a:rPr lang="ru-RU" sz="1600" dirty="0" err="1" smtClean="0"/>
            <a:t>практ</a:t>
          </a:r>
          <a:r>
            <a:rPr lang="ru-RU" sz="1600" dirty="0" smtClean="0"/>
            <a:t>.  действий преобразующих знание в способ деятельности</a:t>
          </a:r>
          <a:endParaRPr lang="ru-RU" sz="1600" dirty="0"/>
        </a:p>
      </dgm:t>
    </dgm:pt>
    <dgm:pt modelId="{46216AF6-0179-4029-977B-B48FA5A2478F}" type="parTrans" cxnId="{C71D0D25-3571-46E3-B95C-AE56292ABE8D}">
      <dgm:prSet/>
      <dgm:spPr/>
      <dgm:t>
        <a:bodyPr/>
        <a:lstStyle/>
        <a:p>
          <a:endParaRPr lang="ru-RU"/>
        </a:p>
      </dgm:t>
    </dgm:pt>
    <dgm:pt modelId="{2C812434-43A6-43A8-866D-FC78B2BD9714}" type="sibTrans" cxnId="{C71D0D25-3571-46E3-B95C-AE56292ABE8D}">
      <dgm:prSet/>
      <dgm:spPr/>
      <dgm:t>
        <a:bodyPr/>
        <a:lstStyle/>
        <a:p>
          <a:endParaRPr lang="ru-RU"/>
        </a:p>
      </dgm:t>
    </dgm:pt>
    <dgm:pt modelId="{DF053388-AAE0-43EC-AECD-D831FD9C4545}">
      <dgm:prSet phldrT="[Текст]"/>
      <dgm:spPr/>
      <dgm:t>
        <a:bodyPr/>
        <a:lstStyle/>
        <a:p>
          <a:r>
            <a:rPr lang="ru-RU" b="1" dirty="0" smtClean="0"/>
            <a:t>5</a:t>
          </a:r>
          <a:endParaRPr lang="ru-RU" b="1" dirty="0"/>
        </a:p>
      </dgm:t>
    </dgm:pt>
    <dgm:pt modelId="{6136888B-40C0-44F0-9208-75A4D8DF44A5}" type="parTrans" cxnId="{3582FC4F-422D-4C26-9514-D3515A76B01D}">
      <dgm:prSet/>
      <dgm:spPr/>
      <dgm:t>
        <a:bodyPr/>
        <a:lstStyle/>
        <a:p>
          <a:endParaRPr lang="ru-RU"/>
        </a:p>
      </dgm:t>
    </dgm:pt>
    <dgm:pt modelId="{4B9A1184-EDCD-4D61-B2BC-A21662179FC9}" type="sibTrans" cxnId="{3582FC4F-422D-4C26-9514-D3515A76B01D}">
      <dgm:prSet/>
      <dgm:spPr/>
      <dgm:t>
        <a:bodyPr/>
        <a:lstStyle/>
        <a:p>
          <a:endParaRPr lang="ru-RU"/>
        </a:p>
      </dgm:t>
    </dgm:pt>
    <dgm:pt modelId="{F8029E14-3F7D-4C8D-877B-97B3437826C3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accent2">
                  <a:lumMod val="50000"/>
                </a:schemeClr>
              </a:solidFill>
            </a:rPr>
            <a:t>Подбирает диагностического инструментария </a:t>
          </a:r>
          <a:endParaRPr lang="ru-RU" sz="1600" b="1" dirty="0">
            <a:solidFill>
              <a:schemeClr val="accent2">
                <a:lumMod val="50000"/>
              </a:schemeClr>
            </a:solidFill>
          </a:endParaRPr>
        </a:p>
      </dgm:t>
    </dgm:pt>
    <dgm:pt modelId="{6FB5B551-7755-4C26-AE57-06198145F43D}" type="parTrans" cxnId="{36734D1E-8778-4BFD-A1F3-3716B433659B}">
      <dgm:prSet/>
      <dgm:spPr/>
      <dgm:t>
        <a:bodyPr/>
        <a:lstStyle/>
        <a:p>
          <a:endParaRPr lang="ru-RU"/>
        </a:p>
      </dgm:t>
    </dgm:pt>
    <dgm:pt modelId="{2C8B6E07-9394-40D6-A071-770C7BFAFC83}" type="sibTrans" cxnId="{36734D1E-8778-4BFD-A1F3-3716B433659B}">
      <dgm:prSet/>
      <dgm:spPr/>
      <dgm:t>
        <a:bodyPr/>
        <a:lstStyle/>
        <a:p>
          <a:endParaRPr lang="ru-RU"/>
        </a:p>
      </dgm:t>
    </dgm:pt>
    <dgm:pt modelId="{F183015E-ABD5-4ED0-907D-D41FE98326B5}">
      <dgm:prSet phldrT="[Текст]" custT="1"/>
      <dgm:spPr/>
      <dgm:t>
        <a:bodyPr/>
        <a:lstStyle/>
        <a:p>
          <a:r>
            <a:rPr lang="ru-RU" sz="1600" dirty="0" smtClean="0"/>
            <a:t>Проверка уровней освоения компетенции и процедур анализа и коррекции.</a:t>
          </a:r>
          <a:endParaRPr lang="ru-RU" sz="1600" dirty="0"/>
        </a:p>
      </dgm:t>
    </dgm:pt>
    <dgm:pt modelId="{E606FDCE-9F3E-4C22-8E37-1AE5E07F95F5}" type="parTrans" cxnId="{B8BACAE1-8EFF-4042-B250-F2A6555980E3}">
      <dgm:prSet/>
      <dgm:spPr/>
      <dgm:t>
        <a:bodyPr/>
        <a:lstStyle/>
        <a:p>
          <a:endParaRPr lang="ru-RU"/>
        </a:p>
      </dgm:t>
    </dgm:pt>
    <dgm:pt modelId="{C5ED2052-591B-43CF-AEC6-FAAB228F28D9}" type="sibTrans" cxnId="{B8BACAE1-8EFF-4042-B250-F2A6555980E3}">
      <dgm:prSet/>
      <dgm:spPr/>
      <dgm:t>
        <a:bodyPr/>
        <a:lstStyle/>
        <a:p>
          <a:endParaRPr lang="ru-RU"/>
        </a:p>
      </dgm:t>
    </dgm:pt>
    <dgm:pt modelId="{95EC9DB0-9F5D-47F4-B7AD-8FF83701F33F}" type="pres">
      <dgm:prSet presAssocID="{94357293-A4BD-44C9-A005-3145C93C817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0F9232-401A-4BA4-B2D8-8739C4E56E40}" type="pres">
      <dgm:prSet presAssocID="{83750F8B-B5B1-4AEA-B5EC-7CADD3C15AA4}" presName="composite" presStyleCnt="0"/>
      <dgm:spPr/>
    </dgm:pt>
    <dgm:pt modelId="{10F6DA2E-56A6-4A83-82A3-E20ED21E2282}" type="pres">
      <dgm:prSet presAssocID="{83750F8B-B5B1-4AEA-B5EC-7CADD3C15AA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ED2B8F-A733-4056-B36C-3E9A9C7DA8A6}" type="pres">
      <dgm:prSet presAssocID="{83750F8B-B5B1-4AEA-B5EC-7CADD3C15AA4}" presName="descendantText" presStyleLbl="alignAcc1" presStyleIdx="0" presStyleCnt="2" custScaleY="100168" custLinFactNeighborX="228" custLinFactNeighborY="-514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769C03-2CAB-43C8-BF48-A621CBE2DB10}" type="pres">
      <dgm:prSet presAssocID="{BAE8DF81-E28E-465B-9D20-0ED4F379143B}" presName="sp" presStyleCnt="0"/>
      <dgm:spPr/>
    </dgm:pt>
    <dgm:pt modelId="{C3ACF7D6-017E-4840-80F5-301CC3F69A85}" type="pres">
      <dgm:prSet presAssocID="{DF053388-AAE0-43EC-AECD-D831FD9C4545}" presName="composite" presStyleCnt="0"/>
      <dgm:spPr/>
    </dgm:pt>
    <dgm:pt modelId="{8EBE457A-3B0B-4C67-8394-5570CD63CB4E}" type="pres">
      <dgm:prSet presAssocID="{DF053388-AAE0-43EC-AECD-D831FD9C4545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1E3451-D12A-49E7-B17A-51DB7809B212}" type="pres">
      <dgm:prSet presAssocID="{DF053388-AAE0-43EC-AECD-D831FD9C4545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77FBB30-1650-42A3-9B7E-93DA6A1984E2}" type="presOf" srcId="{94357293-A4BD-44C9-A005-3145C93C8178}" destId="{95EC9DB0-9F5D-47F4-B7AD-8FF83701F33F}" srcOrd="0" destOrd="0" presId="urn:microsoft.com/office/officeart/2005/8/layout/chevron2"/>
    <dgm:cxn modelId="{36734D1E-8778-4BFD-A1F3-3716B433659B}" srcId="{DF053388-AAE0-43EC-AECD-D831FD9C4545}" destId="{F8029E14-3F7D-4C8D-877B-97B3437826C3}" srcOrd="0" destOrd="0" parTransId="{6FB5B551-7755-4C26-AE57-06198145F43D}" sibTransId="{2C8B6E07-9394-40D6-A071-770C7BFAFC83}"/>
    <dgm:cxn modelId="{B8BACAE1-8EFF-4042-B250-F2A6555980E3}" srcId="{DF053388-AAE0-43EC-AECD-D831FD9C4545}" destId="{F183015E-ABD5-4ED0-907D-D41FE98326B5}" srcOrd="1" destOrd="0" parTransId="{E606FDCE-9F3E-4C22-8E37-1AE5E07F95F5}" sibTransId="{C5ED2052-591B-43CF-AEC6-FAAB228F28D9}"/>
    <dgm:cxn modelId="{9BB1CC1B-5321-4F07-916A-3576AB4D8719}" srcId="{94357293-A4BD-44C9-A005-3145C93C8178}" destId="{83750F8B-B5B1-4AEA-B5EC-7CADD3C15AA4}" srcOrd="0" destOrd="0" parTransId="{C28E2923-F3E7-47B4-AC0E-4ED8326CB8B4}" sibTransId="{BAE8DF81-E28E-465B-9D20-0ED4F379143B}"/>
    <dgm:cxn modelId="{C71D0D25-3571-46E3-B95C-AE56292ABE8D}" srcId="{83750F8B-B5B1-4AEA-B5EC-7CADD3C15AA4}" destId="{BAE8EFC3-BE57-478D-A37C-43941BB97127}" srcOrd="1" destOrd="0" parTransId="{46216AF6-0179-4029-977B-B48FA5A2478F}" sibTransId="{2C812434-43A6-43A8-866D-FC78B2BD9714}"/>
    <dgm:cxn modelId="{805CC7CF-B087-4E27-B45F-86441E4C4101}" srcId="{83750F8B-B5B1-4AEA-B5EC-7CADD3C15AA4}" destId="{CBDF944C-0867-4CA8-9389-F2C7DE5AC918}" srcOrd="0" destOrd="0" parTransId="{43C48ADC-449B-430C-908C-B643C451E6CE}" sibTransId="{B538FFCA-8DAC-4267-8D7B-365922475055}"/>
    <dgm:cxn modelId="{DA605F35-0CBC-4F26-8409-DB4DA06A23C1}" type="presOf" srcId="{DF053388-AAE0-43EC-AECD-D831FD9C4545}" destId="{8EBE457A-3B0B-4C67-8394-5570CD63CB4E}" srcOrd="0" destOrd="0" presId="urn:microsoft.com/office/officeart/2005/8/layout/chevron2"/>
    <dgm:cxn modelId="{D96E6304-B457-4CFB-96EA-009BFAC8405B}" type="presOf" srcId="{CBDF944C-0867-4CA8-9389-F2C7DE5AC918}" destId="{67ED2B8F-A733-4056-B36C-3E9A9C7DA8A6}" srcOrd="0" destOrd="0" presId="urn:microsoft.com/office/officeart/2005/8/layout/chevron2"/>
    <dgm:cxn modelId="{9FF1AA0E-28F1-40F6-953F-A26EEC8E4187}" type="presOf" srcId="{BAE8EFC3-BE57-478D-A37C-43941BB97127}" destId="{67ED2B8F-A733-4056-B36C-3E9A9C7DA8A6}" srcOrd="0" destOrd="1" presId="urn:microsoft.com/office/officeart/2005/8/layout/chevron2"/>
    <dgm:cxn modelId="{A46BD79C-7D0F-461E-AD8F-32EF2A8DB4C3}" type="presOf" srcId="{83750F8B-B5B1-4AEA-B5EC-7CADD3C15AA4}" destId="{10F6DA2E-56A6-4A83-82A3-E20ED21E2282}" srcOrd="0" destOrd="0" presId="urn:microsoft.com/office/officeart/2005/8/layout/chevron2"/>
    <dgm:cxn modelId="{BCC3E406-9779-472E-9A80-E301DBCAC179}" type="presOf" srcId="{F8029E14-3F7D-4C8D-877B-97B3437826C3}" destId="{F31E3451-D12A-49E7-B17A-51DB7809B212}" srcOrd="0" destOrd="0" presId="urn:microsoft.com/office/officeart/2005/8/layout/chevron2"/>
    <dgm:cxn modelId="{80614A6B-51F8-429E-B2E0-DEBB93FF377D}" type="presOf" srcId="{F183015E-ABD5-4ED0-907D-D41FE98326B5}" destId="{F31E3451-D12A-49E7-B17A-51DB7809B212}" srcOrd="0" destOrd="1" presId="urn:microsoft.com/office/officeart/2005/8/layout/chevron2"/>
    <dgm:cxn modelId="{3582FC4F-422D-4C26-9514-D3515A76B01D}" srcId="{94357293-A4BD-44C9-A005-3145C93C8178}" destId="{DF053388-AAE0-43EC-AECD-D831FD9C4545}" srcOrd="1" destOrd="0" parTransId="{6136888B-40C0-44F0-9208-75A4D8DF44A5}" sibTransId="{4B9A1184-EDCD-4D61-B2BC-A21662179FC9}"/>
    <dgm:cxn modelId="{D4F4AFCE-36F0-4665-9FA3-452210E68485}" type="presParOf" srcId="{95EC9DB0-9F5D-47F4-B7AD-8FF83701F33F}" destId="{720F9232-401A-4BA4-B2D8-8739C4E56E40}" srcOrd="0" destOrd="0" presId="urn:microsoft.com/office/officeart/2005/8/layout/chevron2"/>
    <dgm:cxn modelId="{3852B480-2D84-43CA-B4EB-7E6B3DA95DBF}" type="presParOf" srcId="{720F9232-401A-4BA4-B2D8-8739C4E56E40}" destId="{10F6DA2E-56A6-4A83-82A3-E20ED21E2282}" srcOrd="0" destOrd="0" presId="urn:microsoft.com/office/officeart/2005/8/layout/chevron2"/>
    <dgm:cxn modelId="{7151EA41-51D3-4B37-B0B7-5D6FE6833B7F}" type="presParOf" srcId="{720F9232-401A-4BA4-B2D8-8739C4E56E40}" destId="{67ED2B8F-A733-4056-B36C-3E9A9C7DA8A6}" srcOrd="1" destOrd="0" presId="urn:microsoft.com/office/officeart/2005/8/layout/chevron2"/>
    <dgm:cxn modelId="{844DA7E9-9806-43FA-BAC0-F5936E41E1AB}" type="presParOf" srcId="{95EC9DB0-9F5D-47F4-B7AD-8FF83701F33F}" destId="{2C769C03-2CAB-43C8-BF48-A621CBE2DB10}" srcOrd="1" destOrd="0" presId="urn:microsoft.com/office/officeart/2005/8/layout/chevron2"/>
    <dgm:cxn modelId="{E7A896F5-4ACA-4D05-BC04-09E061FBAB9B}" type="presParOf" srcId="{95EC9DB0-9F5D-47F4-B7AD-8FF83701F33F}" destId="{C3ACF7D6-017E-4840-80F5-301CC3F69A85}" srcOrd="2" destOrd="0" presId="urn:microsoft.com/office/officeart/2005/8/layout/chevron2"/>
    <dgm:cxn modelId="{0619095F-3A56-4D1C-9DEE-91D62234E58D}" type="presParOf" srcId="{C3ACF7D6-017E-4840-80F5-301CC3F69A85}" destId="{8EBE457A-3B0B-4C67-8394-5570CD63CB4E}" srcOrd="0" destOrd="0" presId="urn:microsoft.com/office/officeart/2005/8/layout/chevron2"/>
    <dgm:cxn modelId="{D29B9274-8239-4CB4-94CF-FAF7EAB88829}" type="presParOf" srcId="{C3ACF7D6-017E-4840-80F5-301CC3F69A85}" destId="{F31E3451-D12A-49E7-B17A-51DB7809B21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B3B3A3-5873-4EAD-A612-1EA60691AAF3}">
      <dsp:nvSpPr>
        <dsp:cNvPr id="0" name=""/>
        <dsp:cNvSpPr/>
      </dsp:nvSpPr>
      <dsp:spPr>
        <a:xfrm rot="10800000">
          <a:off x="2798063" y="0"/>
          <a:ext cx="5431536" cy="646566"/>
        </a:xfrm>
        <a:prstGeom prst="nonIsoscelesTrapezoid">
          <a:avLst>
            <a:gd name="adj1" fmla="val 0"/>
            <a:gd name="adj2" fmla="val 61823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kern="1200" dirty="0" smtClean="0"/>
            <a:t>10%</a:t>
          </a:r>
          <a:endParaRPr lang="ru-RU" sz="2900" kern="1200" dirty="0"/>
        </a:p>
      </dsp:txBody>
      <dsp:txXfrm rot="10800000">
        <a:off x="3197787" y="0"/>
        <a:ext cx="5031812" cy="646566"/>
      </dsp:txXfrm>
    </dsp:sp>
    <dsp:sp modelId="{8212224B-4587-42A9-A00E-3232BA797604}">
      <dsp:nvSpPr>
        <dsp:cNvPr id="0" name=""/>
        <dsp:cNvSpPr/>
      </dsp:nvSpPr>
      <dsp:spPr>
        <a:xfrm>
          <a:off x="2398340" y="0"/>
          <a:ext cx="799446" cy="646566"/>
        </a:xfrm>
        <a:prstGeom prst="trapezoid">
          <a:avLst>
            <a:gd name="adj" fmla="val 61823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Лекция</a:t>
          </a:r>
          <a:endParaRPr lang="ru-RU" sz="1700" b="1" kern="1200" dirty="0"/>
        </a:p>
      </dsp:txBody>
      <dsp:txXfrm>
        <a:off x="2398340" y="0"/>
        <a:ext cx="799446" cy="646566"/>
      </dsp:txXfrm>
    </dsp:sp>
    <dsp:sp modelId="{AB72FF84-2E0D-4A72-A70A-01FC834DE141}">
      <dsp:nvSpPr>
        <dsp:cNvPr id="0" name=""/>
        <dsp:cNvSpPr/>
      </dsp:nvSpPr>
      <dsp:spPr>
        <a:xfrm rot="10800000">
          <a:off x="3197787" y="646566"/>
          <a:ext cx="5031812" cy="646566"/>
        </a:xfrm>
        <a:prstGeom prst="nonIsoscelesTrapezoid">
          <a:avLst>
            <a:gd name="adj1" fmla="val 0"/>
            <a:gd name="adj2" fmla="val 61823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780253"/>
              <a:satOff val="-973"/>
              <a:lumOff val="22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kern="1200" dirty="0" smtClean="0"/>
            <a:t>10%</a:t>
          </a:r>
          <a:endParaRPr lang="ru-RU" sz="2900" kern="1200" dirty="0"/>
        </a:p>
      </dsp:txBody>
      <dsp:txXfrm rot="10800000">
        <a:off x="3597510" y="646566"/>
        <a:ext cx="4632089" cy="646566"/>
      </dsp:txXfrm>
    </dsp:sp>
    <dsp:sp modelId="{5D64F194-102A-4284-9C46-33691D977773}">
      <dsp:nvSpPr>
        <dsp:cNvPr id="0" name=""/>
        <dsp:cNvSpPr/>
      </dsp:nvSpPr>
      <dsp:spPr>
        <a:xfrm>
          <a:off x="1998617" y="646566"/>
          <a:ext cx="1598893" cy="646566"/>
        </a:xfrm>
        <a:prstGeom prst="trapezoid">
          <a:avLst>
            <a:gd name="adj" fmla="val 61823"/>
          </a:avLst>
        </a:prstGeom>
        <a:gradFill rotWithShape="0">
          <a:gsLst>
            <a:gs pos="0">
              <a:schemeClr val="accent2">
                <a:hueOff val="780253"/>
                <a:satOff val="-973"/>
                <a:lumOff val="229"/>
                <a:alphaOff val="0"/>
                <a:shade val="51000"/>
                <a:satMod val="130000"/>
              </a:schemeClr>
            </a:gs>
            <a:gs pos="80000">
              <a:schemeClr val="accent2">
                <a:hueOff val="780253"/>
                <a:satOff val="-973"/>
                <a:lumOff val="229"/>
                <a:alphaOff val="0"/>
                <a:shade val="93000"/>
                <a:satMod val="130000"/>
              </a:schemeClr>
            </a:gs>
            <a:gs pos="100000">
              <a:schemeClr val="accent2">
                <a:hueOff val="780253"/>
                <a:satOff val="-973"/>
                <a:lumOff val="22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Чтение</a:t>
          </a:r>
          <a:endParaRPr lang="ru-RU" sz="1700" b="1" kern="1200" dirty="0"/>
        </a:p>
      </dsp:txBody>
      <dsp:txXfrm>
        <a:off x="2278423" y="646566"/>
        <a:ext cx="1039280" cy="646566"/>
      </dsp:txXfrm>
    </dsp:sp>
    <dsp:sp modelId="{A8E31F8C-ADAD-42ED-9294-4A93D74CD099}">
      <dsp:nvSpPr>
        <dsp:cNvPr id="0" name=""/>
        <dsp:cNvSpPr/>
      </dsp:nvSpPr>
      <dsp:spPr>
        <a:xfrm rot="10800000">
          <a:off x="3597510" y="1293132"/>
          <a:ext cx="4632089" cy="646566"/>
        </a:xfrm>
        <a:prstGeom prst="nonIsoscelesTrapezoid">
          <a:avLst>
            <a:gd name="adj1" fmla="val 0"/>
            <a:gd name="adj2" fmla="val 61823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kern="1200" dirty="0" smtClean="0"/>
            <a:t>20%</a:t>
          </a:r>
          <a:endParaRPr lang="ru-RU" sz="2900" kern="1200" dirty="0"/>
        </a:p>
      </dsp:txBody>
      <dsp:txXfrm rot="10800000">
        <a:off x="3997234" y="1293132"/>
        <a:ext cx="4232365" cy="646566"/>
      </dsp:txXfrm>
    </dsp:sp>
    <dsp:sp modelId="{5AE11985-67FF-4522-9FCA-1EAFA3C6D1F5}">
      <dsp:nvSpPr>
        <dsp:cNvPr id="0" name=""/>
        <dsp:cNvSpPr/>
      </dsp:nvSpPr>
      <dsp:spPr>
        <a:xfrm>
          <a:off x="1598893" y="1293132"/>
          <a:ext cx="2398340" cy="646566"/>
        </a:xfrm>
        <a:prstGeom prst="trapezoid">
          <a:avLst>
            <a:gd name="adj" fmla="val 61823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err="1" smtClean="0"/>
            <a:t>Видеопросмотр</a:t>
          </a:r>
          <a:endParaRPr lang="ru-RU" sz="1700" b="1" kern="1200" dirty="0"/>
        </a:p>
      </dsp:txBody>
      <dsp:txXfrm>
        <a:off x="2018603" y="1293132"/>
        <a:ext cx="1558921" cy="646566"/>
      </dsp:txXfrm>
    </dsp:sp>
    <dsp:sp modelId="{D35AFF33-4DB3-4345-8BFD-75043699FCFA}">
      <dsp:nvSpPr>
        <dsp:cNvPr id="0" name=""/>
        <dsp:cNvSpPr/>
      </dsp:nvSpPr>
      <dsp:spPr>
        <a:xfrm rot="10800000">
          <a:off x="3997234" y="1939698"/>
          <a:ext cx="4232365" cy="646566"/>
        </a:xfrm>
        <a:prstGeom prst="nonIsoscelesTrapezoid">
          <a:avLst>
            <a:gd name="adj1" fmla="val 0"/>
            <a:gd name="adj2" fmla="val 61823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kern="1200" dirty="0" smtClean="0"/>
            <a:t>30%</a:t>
          </a:r>
          <a:endParaRPr lang="ru-RU" sz="2900" kern="1200" dirty="0"/>
        </a:p>
      </dsp:txBody>
      <dsp:txXfrm rot="10800000">
        <a:off x="4396957" y="1939698"/>
        <a:ext cx="3832642" cy="646566"/>
      </dsp:txXfrm>
    </dsp:sp>
    <dsp:sp modelId="{7519BAA5-E64D-41A6-836B-269CAF0B0A28}">
      <dsp:nvSpPr>
        <dsp:cNvPr id="0" name=""/>
        <dsp:cNvSpPr/>
      </dsp:nvSpPr>
      <dsp:spPr>
        <a:xfrm>
          <a:off x="1199170" y="1939698"/>
          <a:ext cx="3197787" cy="646566"/>
        </a:xfrm>
        <a:prstGeom prst="trapezoid">
          <a:avLst>
            <a:gd name="adj" fmla="val 61823"/>
          </a:avLst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Демонстрация</a:t>
          </a:r>
          <a:endParaRPr lang="ru-RU" sz="1700" b="1" kern="1200" dirty="0"/>
        </a:p>
      </dsp:txBody>
      <dsp:txXfrm>
        <a:off x="1758783" y="1939698"/>
        <a:ext cx="2078561" cy="646566"/>
      </dsp:txXfrm>
    </dsp:sp>
    <dsp:sp modelId="{88D27BB0-AC1B-4108-8905-D691940C240B}">
      <dsp:nvSpPr>
        <dsp:cNvPr id="0" name=""/>
        <dsp:cNvSpPr/>
      </dsp:nvSpPr>
      <dsp:spPr>
        <a:xfrm rot="10800000">
          <a:off x="4396957" y="2586264"/>
          <a:ext cx="3832642" cy="646566"/>
        </a:xfrm>
        <a:prstGeom prst="nonIsoscelesTrapezoid">
          <a:avLst>
            <a:gd name="adj1" fmla="val 0"/>
            <a:gd name="adj2" fmla="val 61823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kern="1200" dirty="0" smtClean="0"/>
            <a:t>50%</a:t>
          </a:r>
          <a:endParaRPr lang="ru-RU" sz="2900" kern="1200" dirty="0"/>
        </a:p>
      </dsp:txBody>
      <dsp:txXfrm rot="10800000">
        <a:off x="4796681" y="2586264"/>
        <a:ext cx="3432918" cy="646566"/>
      </dsp:txXfrm>
    </dsp:sp>
    <dsp:sp modelId="{733658B5-4E18-4374-9C60-A94D3A241C2A}">
      <dsp:nvSpPr>
        <dsp:cNvPr id="0" name=""/>
        <dsp:cNvSpPr/>
      </dsp:nvSpPr>
      <dsp:spPr>
        <a:xfrm>
          <a:off x="799446" y="2586264"/>
          <a:ext cx="3997234" cy="646566"/>
        </a:xfrm>
        <a:prstGeom prst="trapezoid">
          <a:avLst>
            <a:gd name="adj" fmla="val 61823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Групповое обсуждение</a:t>
          </a:r>
          <a:endParaRPr lang="ru-RU" sz="1700" b="1" kern="1200" dirty="0"/>
        </a:p>
      </dsp:txBody>
      <dsp:txXfrm>
        <a:off x="1498962" y="2586264"/>
        <a:ext cx="2598202" cy="646566"/>
      </dsp:txXfrm>
    </dsp:sp>
    <dsp:sp modelId="{8937DCB5-568D-4AB7-849D-5BA45761CCA0}">
      <dsp:nvSpPr>
        <dsp:cNvPr id="0" name=""/>
        <dsp:cNvSpPr/>
      </dsp:nvSpPr>
      <dsp:spPr>
        <a:xfrm rot="10800000">
          <a:off x="4796681" y="3232830"/>
          <a:ext cx="3432918" cy="646566"/>
        </a:xfrm>
        <a:prstGeom prst="nonIsoscelesTrapezoid">
          <a:avLst>
            <a:gd name="adj1" fmla="val 0"/>
            <a:gd name="adj2" fmla="val 61823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901266"/>
              <a:satOff val="-4866"/>
              <a:lumOff val="114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kern="1200" dirty="0" smtClean="0"/>
            <a:t>75%</a:t>
          </a:r>
          <a:endParaRPr lang="ru-RU" sz="2900" kern="1200" dirty="0"/>
        </a:p>
      </dsp:txBody>
      <dsp:txXfrm rot="10800000">
        <a:off x="5196404" y="3232830"/>
        <a:ext cx="3033195" cy="646566"/>
      </dsp:txXfrm>
    </dsp:sp>
    <dsp:sp modelId="{C9DC0B13-9A18-4A44-ACC0-17AF39A7B05C}">
      <dsp:nvSpPr>
        <dsp:cNvPr id="0" name=""/>
        <dsp:cNvSpPr/>
      </dsp:nvSpPr>
      <dsp:spPr>
        <a:xfrm>
          <a:off x="399723" y="3232830"/>
          <a:ext cx="4796681" cy="646566"/>
        </a:xfrm>
        <a:prstGeom prst="trapezoid">
          <a:avLst>
            <a:gd name="adj" fmla="val 61823"/>
          </a:avLst>
        </a:prstGeom>
        <a:gradFill rotWithShape="0">
          <a:gsLst>
            <a:gs pos="0">
              <a:schemeClr val="accent2">
                <a:hueOff val="3901266"/>
                <a:satOff val="-4866"/>
                <a:lumOff val="1144"/>
                <a:alphaOff val="0"/>
                <a:shade val="51000"/>
                <a:satMod val="130000"/>
              </a:schemeClr>
            </a:gs>
            <a:gs pos="80000">
              <a:schemeClr val="accent2">
                <a:hueOff val="3901266"/>
                <a:satOff val="-4866"/>
                <a:lumOff val="1144"/>
                <a:alphaOff val="0"/>
                <a:shade val="93000"/>
                <a:satMod val="130000"/>
              </a:schemeClr>
            </a:gs>
            <a:gs pos="100000">
              <a:schemeClr val="accent2">
                <a:hueOff val="3901266"/>
                <a:satOff val="-4866"/>
                <a:lumOff val="114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Выполнение практических заданий</a:t>
          </a:r>
          <a:endParaRPr lang="ru-RU" sz="1700" b="1" kern="1200" dirty="0"/>
        </a:p>
      </dsp:txBody>
      <dsp:txXfrm>
        <a:off x="1239142" y="3232830"/>
        <a:ext cx="3117842" cy="646566"/>
      </dsp:txXfrm>
    </dsp:sp>
    <dsp:sp modelId="{1D03BCDB-09CA-4E55-AAF8-981737B898CE}">
      <dsp:nvSpPr>
        <dsp:cNvPr id="0" name=""/>
        <dsp:cNvSpPr/>
      </dsp:nvSpPr>
      <dsp:spPr>
        <a:xfrm rot="10800000">
          <a:off x="5196404" y="3879396"/>
          <a:ext cx="3033195" cy="646566"/>
        </a:xfrm>
        <a:prstGeom prst="nonIsoscelesTrapezoid">
          <a:avLst>
            <a:gd name="adj1" fmla="val 0"/>
            <a:gd name="adj2" fmla="val 61823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kern="1200" dirty="0" smtClean="0"/>
            <a:t>90%</a:t>
          </a:r>
          <a:endParaRPr lang="ru-RU" sz="2900" kern="1200" dirty="0"/>
        </a:p>
      </dsp:txBody>
      <dsp:txXfrm rot="10800000">
        <a:off x="5596127" y="3879396"/>
        <a:ext cx="2633472" cy="646566"/>
      </dsp:txXfrm>
    </dsp:sp>
    <dsp:sp modelId="{5C3F0068-4E4D-4736-9810-5F497C52C60E}">
      <dsp:nvSpPr>
        <dsp:cNvPr id="0" name=""/>
        <dsp:cNvSpPr/>
      </dsp:nvSpPr>
      <dsp:spPr>
        <a:xfrm>
          <a:off x="0" y="3879396"/>
          <a:ext cx="5596127" cy="646566"/>
        </a:xfrm>
        <a:prstGeom prst="trapezoid">
          <a:avLst>
            <a:gd name="adj" fmla="val 61823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Обучение других/применение знаний на практике</a:t>
          </a:r>
          <a:endParaRPr lang="ru-RU" sz="1700" b="1" kern="1200" dirty="0"/>
        </a:p>
      </dsp:txBody>
      <dsp:txXfrm>
        <a:off x="979322" y="3879396"/>
        <a:ext cx="3637483" cy="6465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2EE6C-6DA0-47D0-9C19-501CBEB25B43}" type="datetimeFigureOut">
              <a:rPr lang="ru-RU" smtClean="0"/>
              <a:t>21.11.2014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6E392-1CD1-4E07-85D9-8B6912AF32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777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D0440-1A71-436D-AC11-4F706BF5E592}" type="datetime1">
              <a:rPr lang="ru-RU" smtClean="0"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BA2E-FF16-45B1-BB32-E2E19240180C}" type="datetime1">
              <a:rPr lang="ru-RU" smtClean="0"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566C7-A117-4580-99D8-1155754CEF54}" type="datetime1">
              <a:rPr lang="ru-RU" smtClean="0"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495EB-E712-4740-AF72-8F2ABF752DE2}" type="datetime1">
              <a:rPr lang="ru-RU" smtClean="0"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DBDED-009E-4227-B73A-199B532E3780}" type="datetime1">
              <a:rPr lang="ru-RU" smtClean="0"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01A62-620D-4F7F-847E-887482629AFD}" type="datetime1">
              <a:rPr lang="ru-RU" smtClean="0"/>
              <a:t>21.11.2014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78C3-FC42-4BC6-90BC-E9F7E536938B}" type="datetime1">
              <a:rPr lang="ru-RU" smtClean="0"/>
              <a:t>21.11.2014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515EC-C8E4-4C3C-A289-67EA2E83891B}" type="datetime1">
              <a:rPr lang="ru-RU" smtClean="0"/>
              <a:t>21.11.2014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2E84-8B0F-4010-907B-DECCAF828C2E}" type="datetime1">
              <a:rPr lang="ru-RU" smtClean="0"/>
              <a:t>21.11.2014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8F7A6-B5AE-4C99-AB92-0647A0455FFF}" type="datetime1">
              <a:rPr lang="ru-RU" smtClean="0"/>
              <a:t>21.11.2014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8341C-DE6A-41D7-974B-61A6386B049C}" type="datetime1">
              <a:rPr lang="ru-RU" smtClean="0"/>
              <a:t>21.11.2014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F52C2-DBB4-4B01-B706-3B7C1C96C383}" type="datetime1">
              <a:rPr lang="ru-RU" smtClean="0"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94421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Проектирование </a:t>
            </a:r>
            <a:br>
              <a:rPr lang="ru-RU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современного урока </a:t>
            </a:r>
            <a:br>
              <a:rPr lang="ru-RU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рамках реализации</a:t>
            </a:r>
            <a:br>
              <a:rPr lang="ru-RU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компетентностного</a:t>
            </a:r>
            <a:r>
              <a:rPr lang="ru-RU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подхода</a:t>
            </a:r>
            <a:endParaRPr lang="ru-RU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7848872" cy="1752600"/>
          </a:xfrm>
        </p:spPr>
        <p:txBody>
          <a:bodyPr/>
          <a:lstStyle/>
          <a:p>
            <a:r>
              <a:rPr lang="ru-RU" dirty="0" smtClean="0"/>
              <a:t>Выступление на педагогическом совете</a:t>
            </a:r>
          </a:p>
          <a:p>
            <a:r>
              <a:rPr lang="ru-RU" dirty="0" smtClean="0"/>
              <a:t>Учитель 1 уровня, Сычева В.М.</a:t>
            </a:r>
          </a:p>
          <a:p>
            <a:r>
              <a:rPr lang="ru-RU" dirty="0" smtClean="0"/>
              <a:t>11.10.2014г.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938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296144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Постановка 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учениками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собственных 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целей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18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ru-RU" sz="18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выберите </a:t>
            </a:r>
            <a:r>
              <a:rPr lang="ru-RU" sz="1800" b="1" i="1" dirty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из перечня целей те, которые отвечают Вам</a:t>
            </a:r>
            <a:r>
              <a:rPr lang="ru-RU" sz="18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.)</a:t>
            </a:r>
            <a:endParaRPr lang="ru-RU" sz="1800" b="1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11256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4200" b="1" dirty="0" smtClean="0">
                <a:solidFill>
                  <a:schemeClr val="accent6">
                    <a:lumMod val="75000"/>
                  </a:schemeClr>
                </a:solidFill>
              </a:rPr>
              <a:t>1)</a:t>
            </a:r>
            <a:r>
              <a:rPr lang="ru-RU" sz="4200" b="1" dirty="0">
                <a:solidFill>
                  <a:schemeClr val="accent6">
                    <a:lumMod val="75000"/>
                  </a:schemeClr>
                </a:solidFill>
              </a:rPr>
              <a:t>   изучить материал модулей;</a:t>
            </a:r>
          </a:p>
          <a:p>
            <a:pPr marL="0" indent="0">
              <a:buNone/>
            </a:pPr>
            <a:r>
              <a:rPr lang="ru-RU" sz="4200" b="1" dirty="0">
                <a:solidFill>
                  <a:srgbClr val="0070C0"/>
                </a:solidFill>
              </a:rPr>
              <a:t>2) составить собственное представление о предлагаемом реальном образовательном объекте;</a:t>
            </a:r>
          </a:p>
          <a:p>
            <a:pPr marL="0" indent="0">
              <a:buNone/>
            </a:pPr>
            <a:r>
              <a:rPr lang="ru-RU" sz="4200" b="1" dirty="0">
                <a:solidFill>
                  <a:schemeClr val="accent6">
                    <a:lumMod val="75000"/>
                  </a:schemeClr>
                </a:solidFill>
              </a:rPr>
              <a:t>3) усвоить основные понятия и законы темы;</a:t>
            </a:r>
          </a:p>
          <a:p>
            <a:pPr marL="0" indent="0">
              <a:buNone/>
            </a:pPr>
            <a:r>
              <a:rPr lang="ru-RU" sz="4200" b="1" dirty="0">
                <a:solidFill>
                  <a:srgbClr val="0070C0"/>
                </a:solidFill>
              </a:rPr>
              <a:t>4) подготовить доклад по одной из проблем (указать);</a:t>
            </a:r>
          </a:p>
          <a:p>
            <a:pPr marL="0" indent="0">
              <a:buNone/>
            </a:pPr>
            <a:r>
              <a:rPr lang="ru-RU" sz="4200" b="1" dirty="0">
                <a:solidFill>
                  <a:schemeClr val="accent6">
                    <a:lumMod val="75000"/>
                  </a:schemeClr>
                </a:solidFill>
              </a:rPr>
              <a:t>5) качественно подготовиться к получению зачета по курсу;</a:t>
            </a:r>
          </a:p>
          <a:p>
            <a:pPr marL="0" indent="0">
              <a:buNone/>
            </a:pPr>
            <a:r>
              <a:rPr lang="ru-RU" sz="4200" b="1" dirty="0">
                <a:solidFill>
                  <a:srgbClr val="0070C0"/>
                </a:solidFill>
              </a:rPr>
              <a:t>6) выполнить самостоятельное исследование по выбранной теме (указать);</a:t>
            </a:r>
          </a:p>
          <a:p>
            <a:pPr marL="0" indent="0">
              <a:buNone/>
            </a:pPr>
            <a:r>
              <a:rPr lang="ru-RU" sz="4200" b="1" dirty="0">
                <a:solidFill>
                  <a:schemeClr val="accent6">
                    <a:lumMod val="75000"/>
                  </a:schemeClr>
                </a:solidFill>
              </a:rPr>
              <a:t>7) овладеть методами изучения и объяснения изучаемых явлений;</a:t>
            </a:r>
          </a:p>
          <a:p>
            <a:pPr marL="0" indent="0">
              <a:buNone/>
            </a:pPr>
            <a:r>
              <a:rPr lang="ru-RU" sz="4200" b="1" dirty="0">
                <a:solidFill>
                  <a:srgbClr val="0070C0"/>
                </a:solidFill>
              </a:rPr>
              <a:t>8) углубленно рассмотреть конкретные вопросы темы (перечислить их);</a:t>
            </a:r>
          </a:p>
          <a:p>
            <a:pPr marL="0" indent="0">
              <a:buNone/>
            </a:pPr>
            <a:r>
              <a:rPr lang="ru-RU" sz="4200" b="1" dirty="0">
                <a:solidFill>
                  <a:schemeClr val="accent6">
                    <a:lumMod val="75000"/>
                  </a:schemeClr>
                </a:solidFill>
              </a:rPr>
              <a:t>9) научиться выполнять опыты, работать с приборами и техническими средствами;</a:t>
            </a:r>
          </a:p>
          <a:p>
            <a:pPr marL="0" indent="0">
              <a:buNone/>
            </a:pPr>
            <a:r>
              <a:rPr lang="ru-RU" sz="4200" b="1" dirty="0">
                <a:solidFill>
                  <a:srgbClr val="0070C0"/>
                </a:solidFill>
              </a:rPr>
              <a:t>10) проявить и развить свои способности (назвать их);</a:t>
            </a:r>
          </a:p>
          <a:p>
            <a:pPr marL="0" indent="0">
              <a:buNone/>
            </a:pPr>
            <a:r>
              <a:rPr lang="ru-RU" sz="4200" b="1" dirty="0">
                <a:solidFill>
                  <a:schemeClr val="accent6">
                    <a:lumMod val="75000"/>
                  </a:schemeClr>
                </a:solidFill>
              </a:rPr>
              <a:t>11)  организовать свою учебу по выбранной теме: поставить достижимые цели, составить реальный план, выполнить его и оценить свои результаты;</a:t>
            </a:r>
          </a:p>
          <a:p>
            <a:pPr marL="0" indent="0">
              <a:buNone/>
            </a:pPr>
            <a:r>
              <a:rPr lang="ru-RU" sz="4200" b="1" dirty="0">
                <a:solidFill>
                  <a:srgbClr val="0070C0"/>
                </a:solidFill>
              </a:rPr>
              <a:t>12) научиться аргументировано спорить в ходе изучения темы;</a:t>
            </a:r>
          </a:p>
          <a:p>
            <a:pPr marL="0" indent="0">
              <a:buNone/>
            </a:pPr>
            <a:r>
              <a:rPr lang="ru-RU" sz="4200" b="1" dirty="0">
                <a:solidFill>
                  <a:schemeClr val="accent6">
                    <a:lumMod val="75000"/>
                  </a:schemeClr>
                </a:solidFill>
              </a:rPr>
              <a:t>13) доказывать и опровергать утверждения педагога;</a:t>
            </a:r>
          </a:p>
          <a:p>
            <a:pPr marL="0" indent="0">
              <a:buNone/>
            </a:pPr>
            <a:r>
              <a:rPr lang="ru-RU" sz="4200" b="1" dirty="0">
                <a:solidFill>
                  <a:srgbClr val="0070C0"/>
                </a:solidFill>
              </a:rPr>
              <a:t>14) свой вариант </a:t>
            </a:r>
            <a:r>
              <a:rPr lang="ru-RU" sz="4200" b="1" dirty="0" smtClean="0">
                <a:solidFill>
                  <a:srgbClr val="0070C0"/>
                </a:solidFill>
              </a:rPr>
              <a:t>цели . (</a:t>
            </a:r>
            <a:r>
              <a:rPr lang="ru-RU" sz="4200" b="1" u="sng" dirty="0" smtClean="0">
                <a:solidFill>
                  <a:srgbClr val="0070C0"/>
                </a:solidFill>
              </a:rPr>
              <a:t>самостоятельная</a:t>
            </a:r>
            <a:r>
              <a:rPr lang="ru-RU" sz="4200" b="1" dirty="0" smtClean="0">
                <a:solidFill>
                  <a:srgbClr val="0070C0"/>
                </a:solidFill>
              </a:rPr>
              <a:t> постановка цели)</a:t>
            </a:r>
            <a:endParaRPr lang="ru-RU" sz="4200" b="1" dirty="0">
              <a:solidFill>
                <a:srgbClr val="0070C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57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Специфика педагогических целей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64096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Педагогические цели 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прогнозируют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изменения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в личностных структурах 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учащихся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: знаниях, умениях, ценностных ориентациях, интеллектуальных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свойствах.</a:t>
            </a:r>
          </a:p>
          <a:p>
            <a:pPr marL="0" indent="0" algn="ctr">
              <a:buNone/>
            </a:pPr>
            <a:endParaRPr lang="ru-RU" sz="1400" dirty="0"/>
          </a:p>
          <a:p>
            <a:pPr marL="0" indent="0" algn="ctr">
              <a:buNone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Поставить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педагогическую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цель – значит определить </a:t>
            </a:r>
            <a:r>
              <a:rPr lang="ru-RU" b="1" u="sng" dirty="0">
                <a:solidFill>
                  <a:schemeClr val="accent5">
                    <a:lumMod val="50000"/>
                  </a:schemeClr>
                </a:solidFill>
              </a:rPr>
              <a:t>изменения,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которые должны произойти в свойствах </a:t>
            </a:r>
            <a:r>
              <a:rPr lang="ru-RU" b="1" u="sng" dirty="0">
                <a:solidFill>
                  <a:schemeClr val="accent5">
                    <a:lumMod val="50000"/>
                  </a:schemeClr>
                </a:solidFill>
              </a:rPr>
              <a:t>ребенка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к концу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урока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99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b="1" dirty="0" smtClean="0">
                <a:solidFill>
                  <a:srgbClr val="C00000"/>
                </a:solidFill>
              </a:rPr>
              <a:t>Иерархия целей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61079303"/>
              </p:ext>
            </p:extLst>
          </p:nvPr>
        </p:nvGraphicFramePr>
        <p:xfrm>
          <a:off x="323528" y="1268760"/>
          <a:ext cx="864096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03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Как определять цели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урока? 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Цели –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это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ожидаемые  результаты деятельности, достижимые за определённый промежуток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времени</a:t>
            </a:r>
            <a:r>
              <a:rPr lang="ru-RU" sz="2800" dirty="0" smtClean="0"/>
              <a:t>.</a:t>
            </a:r>
          </a:p>
          <a:p>
            <a:pPr marL="0" indent="0" algn="ctr">
              <a:buNone/>
            </a:pPr>
            <a:endParaRPr lang="ru-RU" sz="3000" dirty="0"/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163656" y="1983708"/>
            <a:ext cx="1728192" cy="1188132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6471036" y="2019712"/>
            <a:ext cx="1449336" cy="1152128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2411760" y="2066576"/>
            <a:ext cx="1368152" cy="2658568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652120" y="2060848"/>
            <a:ext cx="1152128" cy="2664296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79512" y="3212976"/>
            <a:ext cx="2232248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формирование </a:t>
            </a:r>
            <a:r>
              <a:rPr lang="ru-RU" b="1" dirty="0"/>
              <a:t>нравственных качеств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043608" y="4734860"/>
            <a:ext cx="2232248" cy="7823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развитие </a:t>
            </a:r>
            <a:r>
              <a:rPr lang="ru-RU" b="1" dirty="0"/>
              <a:t>познавательных интересов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688124" y="4735432"/>
            <a:ext cx="2232248" cy="7097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формирование ОУУН</a:t>
            </a:r>
            <a:endParaRPr lang="ru-RU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732240" y="3222692"/>
            <a:ext cx="2232248" cy="7823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интеллектуальное развитие</a:t>
            </a:r>
            <a:endParaRPr lang="ru-RU" b="1" dirty="0"/>
          </a:p>
        </p:txBody>
      </p:sp>
      <p:pic>
        <p:nvPicPr>
          <p:cNvPr id="5122" name="Picture 2" descr="http://im3-tub-kz.yandex.net/i?id=e91d1b714b7efc82769d0e4c26280fa0-75-144&amp;n=2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189154"/>
            <a:ext cx="3799263" cy="2849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37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Определяя специфические цели урока, следует ответить на ряд вопросов: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507288" cy="4525963"/>
          </a:xfrm>
        </p:spPr>
        <p:txBody>
          <a:bodyPr>
            <a:normAutofit fontScale="92500" lnSpcReduction="10000"/>
          </a:bodyPr>
          <a:lstStyle/>
          <a:p>
            <a:pPr marL="514350" indent="-514350" algn="ctr">
              <a:buFont typeface="Arial" pitchFamily="34" charset="0"/>
              <a:buAutoNum type="arabicPeriod"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Усвоение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каких элементов знаний 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предстоит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обеспечить на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уроке?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фактов, сведений, понятий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, закономерностей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, законов, принципов,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теорий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, правил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Формулировки целей формирования знаний могут начинаться словами: </a:t>
            </a:r>
            <a:endParaRPr lang="ru-RU" b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сформировать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, закрепить, систематизировать, обобщить, углубить, конкретизировать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86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Определяя специфические цели урока, следует ответить на ряд вопросов: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16832"/>
            <a:ext cx="8507288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2. Формирование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каких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умений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 необходимо организовать  в течение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урока?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u="sng" dirty="0" smtClean="0">
                <a:solidFill>
                  <a:schemeClr val="accent6">
                    <a:lumMod val="50000"/>
                  </a:schemeClr>
                </a:solidFill>
              </a:rPr>
              <a:t>Формулировки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целей формирования умений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могут начинаться словами: 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научить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, развить, сформировать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28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Определяя специфические цели урока, следует ответить на ряд вопросов: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28800"/>
            <a:ext cx="8928992" cy="452596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3. Отношение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к каким явлениям действительности формируется на данном уроке, 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в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чем оно должно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выразиться?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 (какие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вызвать эмоции, чувства, ощущения)</a:t>
            </a:r>
          </a:p>
          <a:p>
            <a:pPr marL="0" indent="0" algn="ctr">
              <a:buNone/>
            </a:pP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u="sng" dirty="0" smtClean="0">
                <a:solidFill>
                  <a:schemeClr val="accent6">
                    <a:lumMod val="50000"/>
                  </a:schemeClr>
                </a:solidFill>
              </a:rPr>
              <a:t>Формулировки 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целей формирования оценочных суждений, целей эмоционального воздействия </a:t>
            </a:r>
            <a:endParaRPr lang="ru-RU" b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могут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начинаться словами: 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подвести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к выводу, убедить, доказать, </a:t>
            </a:r>
            <a:endParaRPr lang="ru-RU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вызвать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интерес, сочувствие </a:t>
            </a:r>
            <a:endParaRPr lang="ru-RU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(или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другую эмоциональную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реакцию),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заставить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задуматься.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28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2. Приемы</a:t>
            </a:r>
            <a:r>
              <a: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  мотивации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184576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апелляция к жизненному опыту детей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ссылка на то, что приобретаемое сегодня знание понадобится при изучении какого то последующего материала, важность овладения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которым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сомнения не вызывает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создание проблемной ситуации или разрешение парадоксов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ролевой подход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деловая игра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решение нестандартных задач на смекалку и логику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игры и конкурсы</a:t>
            </a: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кроссворды, </a:t>
            </a:r>
            <a:r>
              <a:rPr lang="ru-RU" sz="2400" b="1" dirty="0" err="1">
                <a:solidFill>
                  <a:schemeClr val="accent5">
                    <a:lumMod val="50000"/>
                  </a:schemeClr>
                </a:solidFill>
              </a:rPr>
              <a:t>сканворды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, ребусы, творческие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сочинения</a:t>
            </a:r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1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3. </a:t>
            </a:r>
            <a:r>
              <a:rPr lang="ru-RU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Деятельностные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b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методы </a:t>
            </a:r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 приемы обучения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 fontScale="92500"/>
          </a:bodyPr>
          <a:lstStyle/>
          <a:p>
            <a:pPr marL="0" lvl="0" indent="0" algn="ctr">
              <a:buNone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При проектировании урока учителем, планируется прежде всего </a:t>
            </a:r>
            <a:r>
              <a:rPr lang="ru-RU" b="1" i="1" u="sng" dirty="0" smtClean="0">
                <a:solidFill>
                  <a:srgbClr val="C00000"/>
                </a:solidFill>
              </a:rPr>
              <a:t>деятельность учащихся</a:t>
            </a:r>
            <a:r>
              <a:rPr lang="ru-RU" b="1" dirty="0" smtClean="0">
                <a:solidFill>
                  <a:srgbClr val="C00000"/>
                </a:solidFill>
              </a:rPr>
              <a:t>. </a:t>
            </a:r>
          </a:p>
          <a:p>
            <a:pPr marL="0" lvl="0" indent="0" algn="ctr">
              <a:buNone/>
            </a:pPr>
            <a:endParaRPr lang="ru-RU" b="1" dirty="0">
              <a:solidFill>
                <a:srgbClr val="C00000"/>
              </a:solidFill>
            </a:endParaRPr>
          </a:p>
          <a:p>
            <a:pPr marL="0" lvl="0" indent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80</a:t>
            </a:r>
            <a:r>
              <a:rPr lang="ru-RU" b="1" dirty="0">
                <a:solidFill>
                  <a:srgbClr val="C00000"/>
                </a:solidFill>
              </a:rPr>
              <a:t>%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урока должен </a:t>
            </a:r>
            <a:r>
              <a:rPr lang="ru-RU" b="1" dirty="0">
                <a:solidFill>
                  <a:srgbClr val="C00000"/>
                </a:solidFill>
              </a:rPr>
              <a:t>работать и говорить 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0" lvl="0" indent="0" algn="ctr"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не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учитель, а </a:t>
            </a:r>
            <a:r>
              <a:rPr lang="ru-RU" b="1" dirty="0" smtClean="0">
                <a:solidFill>
                  <a:srgbClr val="C00000"/>
                </a:solidFill>
              </a:rPr>
              <a:t>ученики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!!! </a:t>
            </a:r>
          </a:p>
          <a:p>
            <a:pPr marL="0" lvl="0" indent="0" algn="ctr">
              <a:buNone/>
            </a:pPr>
            <a:endParaRPr lang="ru-RU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lvl="0" indent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Учитель </a:t>
            </a:r>
            <a:r>
              <a:rPr lang="ru-RU" b="1" dirty="0">
                <a:solidFill>
                  <a:srgbClr val="C00000"/>
                </a:solidFill>
              </a:rPr>
              <a:t>– организатор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, дирижёр урока, чем меньше его заметно, тем лучше.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52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Современные </a:t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педагогические технологии. 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9001000" cy="4525963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технология критического мышления, 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проектная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деятельность, 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исследовательская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работа,  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дискуссионная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технология, 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коллективная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и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индивидуальная </a:t>
            </a:r>
            <a:r>
              <a:rPr lang="ru-RU" sz="2800" b="1" dirty="0" err="1" smtClean="0">
                <a:solidFill>
                  <a:schemeClr val="accent5">
                    <a:lumMod val="50000"/>
                  </a:schemeClr>
                </a:solidFill>
              </a:rPr>
              <a:t>мыследеятельность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информационно-коммуникационные технологии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85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628800"/>
            <a:ext cx="8352928" cy="34163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«Образование должно давать </a:t>
            </a:r>
            <a:endParaRPr lang="ru-RU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не </a:t>
            </a: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только знания, </a:t>
            </a:r>
            <a:endParaRPr lang="ru-RU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но </a:t>
            </a: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 умения их использовать </a:t>
            </a:r>
            <a:endParaRPr lang="ru-RU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 </a:t>
            </a: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процессе социальной адаптации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».</a:t>
            </a:r>
          </a:p>
          <a:p>
            <a:pPr algn="r"/>
            <a:r>
              <a:rPr lang="ru-RU" sz="2800" b="1" cap="all" dirty="0" smtClean="0">
                <a:ln/>
                <a:solidFill>
                  <a:schemeClr val="accent4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Н.А. Назарбаев </a:t>
            </a:r>
            <a:endParaRPr lang="ru-RU" sz="2800" b="1" cap="all" dirty="0">
              <a:ln/>
              <a:solidFill>
                <a:schemeClr val="accent4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7602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Компетентностный</a:t>
            </a:r>
            <a:r>
              <a:rPr lang="ru-RU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подход и </a:t>
            </a:r>
            <a:r>
              <a:rPr lang="ru-RU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межпредметная</a:t>
            </a:r>
            <a:r>
              <a: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интеграция.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 algn="ctr">
              <a:buNone/>
            </a:pPr>
            <a:r>
              <a:rPr lang="ru-RU" sz="3400" b="1" u="sng" dirty="0" smtClean="0">
                <a:solidFill>
                  <a:srgbClr val="C00000"/>
                </a:solidFill>
              </a:rPr>
              <a:t>Взаимодействие:</a:t>
            </a:r>
          </a:p>
          <a:p>
            <a:pPr lvl="0"/>
            <a:r>
              <a:rPr lang="ru-RU" sz="3400" b="1" i="1" dirty="0" smtClean="0">
                <a:solidFill>
                  <a:schemeClr val="accent5">
                    <a:lumMod val="50000"/>
                  </a:schemeClr>
                </a:solidFill>
              </a:rPr>
              <a:t>учебных </a:t>
            </a:r>
            <a:r>
              <a:rPr lang="ru-RU" sz="3400" b="1" i="1" dirty="0">
                <a:solidFill>
                  <a:schemeClr val="accent5">
                    <a:lumMod val="50000"/>
                  </a:schemeClr>
                </a:solidFill>
              </a:rPr>
              <a:t>предметов одной образовательной области;</a:t>
            </a:r>
            <a:endParaRPr lang="ru-RU" sz="3400" b="1" dirty="0">
              <a:solidFill>
                <a:schemeClr val="accent5">
                  <a:lumMod val="50000"/>
                </a:schemeClr>
              </a:solidFill>
            </a:endParaRPr>
          </a:p>
          <a:p>
            <a:pPr lvl="0"/>
            <a:r>
              <a:rPr lang="ru-RU" sz="3400" b="1" i="1" dirty="0" smtClean="0">
                <a:solidFill>
                  <a:schemeClr val="accent2">
                    <a:lumMod val="50000"/>
                  </a:schemeClr>
                </a:solidFill>
              </a:rPr>
              <a:t>учебных </a:t>
            </a:r>
            <a:r>
              <a:rPr lang="ru-RU" sz="3400" b="1" i="1" dirty="0">
                <a:solidFill>
                  <a:schemeClr val="accent2">
                    <a:lumMod val="50000"/>
                  </a:schemeClr>
                </a:solidFill>
              </a:rPr>
              <a:t>предметов различных образовательных областей;</a:t>
            </a:r>
            <a:endParaRPr lang="ru-RU" sz="3400" b="1" dirty="0">
              <a:solidFill>
                <a:schemeClr val="accent2">
                  <a:lumMod val="50000"/>
                </a:schemeClr>
              </a:solidFill>
            </a:endParaRPr>
          </a:p>
          <a:p>
            <a:pPr lvl="0"/>
            <a:r>
              <a:rPr lang="ru-RU" sz="3400" b="1" i="1" dirty="0" smtClean="0">
                <a:solidFill>
                  <a:schemeClr val="accent5">
                    <a:lumMod val="50000"/>
                  </a:schemeClr>
                </a:solidFill>
              </a:rPr>
              <a:t>классно-урочной </a:t>
            </a:r>
            <a:r>
              <a:rPr lang="ru-RU" sz="3400" b="1" i="1" dirty="0">
                <a:solidFill>
                  <a:schemeClr val="accent5">
                    <a:lumMod val="50000"/>
                  </a:schemeClr>
                </a:solidFill>
              </a:rPr>
              <a:t>и </a:t>
            </a:r>
            <a:r>
              <a:rPr lang="ru-RU" sz="3400" b="1" i="1" dirty="0" smtClean="0">
                <a:solidFill>
                  <a:schemeClr val="accent5">
                    <a:lumMod val="50000"/>
                  </a:schemeClr>
                </a:solidFill>
              </a:rPr>
              <a:t>внеурочной/внеклассной </a:t>
            </a:r>
            <a:r>
              <a:rPr lang="ru-RU" sz="3400" b="1" i="1" dirty="0">
                <a:solidFill>
                  <a:schemeClr val="accent5">
                    <a:lumMod val="50000"/>
                  </a:schemeClr>
                </a:solidFill>
              </a:rPr>
              <a:t>деятельности по предмету;</a:t>
            </a:r>
            <a:endParaRPr lang="ru-RU" sz="3400" b="1" dirty="0">
              <a:solidFill>
                <a:schemeClr val="accent5">
                  <a:lumMod val="50000"/>
                </a:schemeClr>
              </a:solidFill>
            </a:endParaRPr>
          </a:p>
          <a:p>
            <a:pPr lvl="0"/>
            <a:r>
              <a:rPr lang="ru-RU" sz="3400" b="1" i="1" dirty="0" smtClean="0">
                <a:solidFill>
                  <a:schemeClr val="accent2">
                    <a:lumMod val="50000"/>
                  </a:schemeClr>
                </a:solidFill>
              </a:rPr>
              <a:t>основного </a:t>
            </a:r>
            <a:r>
              <a:rPr lang="ru-RU" sz="3400" b="1" i="1" dirty="0">
                <a:solidFill>
                  <a:schemeClr val="accent2">
                    <a:lumMod val="50000"/>
                  </a:schemeClr>
                </a:solidFill>
              </a:rPr>
              <a:t>образования по предмету и дополнительного образования (кружки, студии, секции, мастерские, и т.д.);</a:t>
            </a:r>
            <a:endParaRPr lang="ru-RU" sz="3400" b="1" dirty="0">
              <a:solidFill>
                <a:schemeClr val="accent2">
                  <a:lumMod val="50000"/>
                </a:schemeClr>
              </a:solidFill>
            </a:endParaRPr>
          </a:p>
          <a:p>
            <a:pPr lvl="0"/>
            <a:r>
              <a:rPr lang="ru-RU" sz="3400" b="1" i="1" dirty="0" smtClean="0">
                <a:solidFill>
                  <a:schemeClr val="accent5">
                    <a:lumMod val="50000"/>
                  </a:schemeClr>
                </a:solidFill>
              </a:rPr>
              <a:t>учебной </a:t>
            </a:r>
            <a:r>
              <a:rPr lang="ru-RU" sz="3400" b="1" i="1" dirty="0">
                <a:solidFill>
                  <a:schemeClr val="accent5">
                    <a:lumMod val="50000"/>
                  </a:schemeClr>
                </a:solidFill>
              </a:rPr>
              <a:t>деятельности по предмету и </a:t>
            </a:r>
            <a:r>
              <a:rPr lang="ru-RU" sz="3400" b="1" i="1" dirty="0" err="1">
                <a:solidFill>
                  <a:schemeClr val="accent5">
                    <a:lumMod val="50000"/>
                  </a:schemeClr>
                </a:solidFill>
              </a:rPr>
              <a:t>внеучебной</a:t>
            </a:r>
            <a:r>
              <a:rPr lang="ru-RU" sz="3400" b="1" i="1" dirty="0">
                <a:solidFill>
                  <a:schemeClr val="accent5">
                    <a:lumMod val="50000"/>
                  </a:schemeClr>
                </a:solidFill>
              </a:rPr>
              <a:t>  деятельности учащихся и классного коллектива;</a:t>
            </a:r>
            <a:endParaRPr lang="ru-RU" sz="3400" b="1" dirty="0">
              <a:solidFill>
                <a:schemeClr val="accent5">
                  <a:lumMod val="50000"/>
                </a:schemeClr>
              </a:solidFill>
            </a:endParaRPr>
          </a:p>
          <a:p>
            <a:pPr lvl="0"/>
            <a:r>
              <a:rPr lang="ru-RU" sz="3400" b="1" i="1" dirty="0" smtClean="0">
                <a:solidFill>
                  <a:schemeClr val="accent2">
                    <a:lumMod val="50000"/>
                  </a:schemeClr>
                </a:solidFill>
              </a:rPr>
              <a:t>школьной </a:t>
            </a:r>
            <a:r>
              <a:rPr lang="ru-RU" sz="3400" b="1" i="1" dirty="0">
                <a:solidFill>
                  <a:schemeClr val="accent2">
                    <a:lumMod val="50000"/>
                  </a:schemeClr>
                </a:solidFill>
              </a:rPr>
              <a:t>и внешкольной деятельности учащихся.</a:t>
            </a:r>
            <a:endParaRPr lang="ru-RU" sz="34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ru-RU" b="1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27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4. Рефлексивное </a:t>
            </a:r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пространство урока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Рефлексивный тест:</a:t>
            </a:r>
          </a:p>
          <a:p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Я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узнал(а) много нового.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Мне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это пригодится в жизни.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На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уроке было над чем подумать.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На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все вопросы, возникающие в ходе урока, я получил(а) ответы.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На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уроке я работал(а) добросовестно и цели урока достиг(ла</a:t>
            </a: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).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80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Рефлексивное пространство 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2776"/>
            <a:ext cx="8856984" cy="49685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Вербальная форма – методика незаконченного предложения (устная или письменная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):</a:t>
            </a:r>
          </a:p>
          <a:p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Сегодня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на уроке я ...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Самым полезным,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интересным для меня было ...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Я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встретился с трудностью при ...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Мне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это необходимо для ...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У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меня хорошо получилось ...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Строки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самому </a:t>
            </a: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себе…</a:t>
            </a:r>
          </a:p>
          <a:p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Скажи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комплимент новой теме ...</a:t>
            </a:r>
            <a:endParaRPr lang="ru-RU" sz="28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60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22952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Рефлексия "Дневник 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открытий"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8856984" cy="5400600"/>
          </a:xfrm>
        </p:spPr>
        <p:txBody>
          <a:bodyPr>
            <a:normAutofit fontScale="70000" lnSpcReduction="20000"/>
          </a:bodyPr>
          <a:lstStyle/>
          <a:p>
            <a:pPr marL="0" lvl="0" indent="0" algn="ctr">
              <a:buNone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Заполните страничку Вашего дневника открытий, </a:t>
            </a: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lvl="0" indent="0" algn="ctr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который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Вы начнете вести с сегодняшнего дня.  </a:t>
            </a: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lvl="0" indent="0" algn="ctr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              </a:t>
            </a:r>
          </a:p>
          <a:p>
            <a:pPr marL="0" lvl="0" indent="0" algn="ctr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В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нем зафиксируйте все Ваши открытия, </a:t>
            </a: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lvl="0" indent="0" algn="ctr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которые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Вы сделали во время изучения темы, выполнения заданий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0" lvl="0" indent="0" algn="ctr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0" lvl="0" indent="0" algn="ctr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В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особенности, проанализируйте открытия </a:t>
            </a: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lvl="0" indent="0" algn="ctr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для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Вашей будущей планируемой деятельности. </a:t>
            </a: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lvl="0" indent="0" algn="ctr">
              <a:buNone/>
            </a:pPr>
            <a:endParaRPr lang="ru-RU" sz="2000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lvl="0" indent="0" algn="ctr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Благодаря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чему Вам это удалось? </a:t>
            </a: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lvl="0" indent="0" algn="ctr">
              <a:buNone/>
            </a:pP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lvl="0" indent="0" algn="ctr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Дайте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в каждом случае оценку сделанному Вами открытию </a:t>
            </a: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lvl="0" indent="0" algn="ctr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с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позиции его важности: 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а) для вас;  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б) для науки;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в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) для всех остальных (одноклассников, учителей и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др.).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70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Рефлексия 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«Трактат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»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Представьте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, что у Вас есть возможность написать трактат  будущим  школьникам. </a:t>
            </a:r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	В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трактате опишите ваши  основные  достижения и  результаты, дайте наставления,  «советы бывалого»..., попытайтесь определить способы и виды деятельности, благодаря которым Вам удалось решить проблемы и достигнуть своих результатов. </a:t>
            </a:r>
            <a:endParaRPr lang="ru-RU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Какое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из заданий застало Вас врасплох? Почему? </a:t>
            </a: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Что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я понял(а), чему научился (</a:t>
            </a:r>
            <a:r>
              <a:rPr lang="ru-RU" b="1" i="1" dirty="0" err="1">
                <a:solidFill>
                  <a:schemeClr val="accent5">
                    <a:lumMod val="50000"/>
                  </a:schemeClr>
                </a:solidFill>
              </a:rPr>
              <a:t>лась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)? </a:t>
            </a: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Посоветуйте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, как избежать Ваших ошибок. </a:t>
            </a: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Какие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знания Вы добыли во время обучения? </a:t>
            </a: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Какие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рекомендации и пожелания по добыче знаний Вы дадите будущим ученикам?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94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Этапы проектирования КО урока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804181"/>
              </p:ext>
            </p:extLst>
          </p:nvPr>
        </p:nvGraphicFramePr>
        <p:xfrm>
          <a:off x="467544" y="1340768"/>
          <a:ext cx="8229600" cy="29089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2258788"/>
              </p:ext>
            </p:extLst>
          </p:nvPr>
        </p:nvGraphicFramePr>
        <p:xfrm>
          <a:off x="467544" y="4005064"/>
          <a:ext cx="8229600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9396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11430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Рекомендации 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учителю 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 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построении образовательного процесса 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 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реализации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компетентностного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подхода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u="sng" dirty="0" smtClean="0"/>
              <a:t>Методы </a:t>
            </a:r>
            <a:r>
              <a:rPr lang="ru-RU" u="sng" dirty="0"/>
              <a:t>и формы обучения должны </a:t>
            </a:r>
            <a:r>
              <a:rPr lang="ru-RU" dirty="0"/>
              <a:t>быть подчинены не учебному содержанию, а </a:t>
            </a:r>
            <a:r>
              <a:rPr lang="ru-RU" u="sng" dirty="0"/>
              <a:t>использоваться как </a:t>
            </a:r>
            <a:r>
              <a:rPr lang="ru-RU" b="1" u="sng" dirty="0">
                <a:solidFill>
                  <a:srgbClr val="C00000"/>
                </a:solidFill>
              </a:rPr>
              <a:t>самостоятельные средства достижения определённых педагогических целей.</a:t>
            </a:r>
          </a:p>
          <a:p>
            <a:pPr lvl="0"/>
            <a:r>
              <a:rPr lang="ru-RU" dirty="0"/>
              <a:t>При составлении плана урока </a:t>
            </a:r>
            <a:r>
              <a:rPr lang="ru-RU" u="sng" dirty="0"/>
              <a:t>необходимо продумывать, какими методами воспользоваться, чтобы задания имели </a:t>
            </a:r>
            <a:r>
              <a:rPr lang="ru-RU" dirty="0"/>
              <a:t>не только учебное, но и </a:t>
            </a:r>
            <a:r>
              <a:rPr lang="ru-RU" b="1" u="sng" dirty="0">
                <a:solidFill>
                  <a:srgbClr val="C00000"/>
                </a:solidFill>
              </a:rPr>
              <a:t>жизненное обоснование</a:t>
            </a:r>
            <a:r>
              <a:rPr lang="ru-RU" b="1" dirty="0">
                <a:solidFill>
                  <a:srgbClr val="C00000"/>
                </a:solidFill>
              </a:rPr>
              <a:t>,</a:t>
            </a:r>
            <a:r>
              <a:rPr lang="ru-RU" dirty="0"/>
              <a:t> и чтобы учащиеся знали, </a:t>
            </a:r>
            <a:r>
              <a:rPr lang="ru-RU" b="1" u="sng" dirty="0">
                <a:solidFill>
                  <a:srgbClr val="C00000"/>
                </a:solidFill>
              </a:rPr>
              <a:t>зачем мы это делаем.</a:t>
            </a:r>
          </a:p>
          <a:p>
            <a:pPr lvl="0"/>
            <a:r>
              <a:rPr lang="ru-RU" dirty="0"/>
              <a:t>Стараться </a:t>
            </a:r>
            <a:r>
              <a:rPr lang="ru-RU" b="1" u="sng" dirty="0">
                <a:solidFill>
                  <a:srgbClr val="FF0000"/>
                </a:solidFill>
              </a:rPr>
              <a:t>отказываться</a:t>
            </a:r>
            <a:r>
              <a:rPr lang="ru-RU" u="sng" dirty="0"/>
              <a:t> от </a:t>
            </a:r>
            <a:r>
              <a:rPr lang="ru-RU" dirty="0"/>
              <a:t>таких </a:t>
            </a:r>
            <a:r>
              <a:rPr lang="ru-RU" dirty="0" err="1"/>
              <a:t>некомпетентностных</a:t>
            </a:r>
            <a:r>
              <a:rPr lang="ru-RU" dirty="0"/>
              <a:t> форм и методов учебной работы, как </a:t>
            </a:r>
            <a:r>
              <a:rPr lang="ru-RU" b="1" u="sng" dirty="0">
                <a:solidFill>
                  <a:srgbClr val="FF0000"/>
                </a:solidFill>
              </a:rPr>
              <a:t>монолог учителя, фронтально-индивидуальный опрос, информирующая беседа, самостоятельная индивидуальная работа учащихся с учебником по данным </a:t>
            </a:r>
            <a:r>
              <a:rPr lang="ru-RU" b="1" u="sng" dirty="0" smtClean="0">
                <a:solidFill>
                  <a:srgbClr val="FF0000"/>
                </a:solidFill>
              </a:rPr>
              <a:t>заданиям.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6699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548680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Для </a:t>
            </a:r>
            <a:r>
              <a:rPr lang="ru-RU" sz="3600" dirty="0"/>
              <a:t>успешной учебной деятельности, помимо </a:t>
            </a:r>
            <a:r>
              <a:rPr lang="ru-RU" sz="3600" b="1" dirty="0">
                <a:solidFill>
                  <a:srgbClr val="FF0000"/>
                </a:solidFill>
              </a:rPr>
              <a:t>«Знаю» </a:t>
            </a:r>
            <a:endParaRPr lang="ru-RU" sz="36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3600" dirty="0" smtClean="0"/>
              <a:t>необходимы </a:t>
            </a:r>
            <a:r>
              <a:rPr lang="ru-RU" sz="3600" dirty="0"/>
              <a:t>такие компоненты, как </a:t>
            </a:r>
            <a:r>
              <a:rPr lang="ru-RU" sz="3600" b="1" dirty="0">
                <a:solidFill>
                  <a:srgbClr val="FF0000"/>
                </a:solidFill>
              </a:rPr>
              <a:t>«Умею</a:t>
            </a:r>
            <a:r>
              <a:rPr lang="ru-RU" sz="3600" b="1" dirty="0" smtClean="0">
                <a:solidFill>
                  <a:srgbClr val="FF0000"/>
                </a:solidFill>
              </a:rPr>
              <a:t>» 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«</a:t>
            </a:r>
            <a:r>
              <a:rPr lang="ru-RU" sz="3600" b="1" dirty="0">
                <a:solidFill>
                  <a:srgbClr val="FF0000"/>
                </a:solidFill>
              </a:rPr>
              <a:t>Могу</a:t>
            </a:r>
            <a:r>
              <a:rPr lang="ru-RU" sz="3600" b="1" dirty="0" smtClean="0">
                <a:solidFill>
                  <a:srgbClr val="FF0000"/>
                </a:solidFill>
              </a:rPr>
              <a:t>»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«</a:t>
            </a:r>
            <a:r>
              <a:rPr lang="ru-RU" sz="3600" b="1" dirty="0">
                <a:solidFill>
                  <a:srgbClr val="FF0000"/>
                </a:solidFill>
              </a:rPr>
              <a:t>Хочу</a:t>
            </a:r>
            <a:r>
              <a:rPr lang="ru-RU" sz="3600" b="1" dirty="0" smtClean="0">
                <a:solidFill>
                  <a:srgbClr val="FF0000"/>
                </a:solidFill>
              </a:rPr>
              <a:t>» 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«</a:t>
            </a:r>
            <a:r>
              <a:rPr lang="ru-RU" sz="3600" b="1" dirty="0">
                <a:solidFill>
                  <a:srgbClr val="FF0000"/>
                </a:solidFill>
              </a:rPr>
              <a:t>Верю в свои возможности</a:t>
            </a:r>
            <a:r>
              <a:rPr lang="ru-RU" sz="3600" b="1" dirty="0" smtClean="0">
                <a:solidFill>
                  <a:srgbClr val="FF0000"/>
                </a:solidFill>
              </a:rPr>
              <a:t>» </a:t>
            </a:r>
          </a:p>
          <a:p>
            <a:pPr algn="ctr"/>
            <a:endParaRPr lang="ru-RU" sz="3600" dirty="0" smtClean="0"/>
          </a:p>
          <a:p>
            <a:pPr algn="ctr"/>
            <a:r>
              <a:rPr lang="ru-RU" sz="3600" dirty="0" smtClean="0"/>
              <a:t>Именно </a:t>
            </a:r>
            <a:r>
              <a:rPr lang="ru-RU" sz="3600" dirty="0"/>
              <a:t>этому </a:t>
            </a:r>
            <a:r>
              <a:rPr lang="ru-RU" sz="3600" dirty="0" smtClean="0"/>
              <a:t>необходимо </a:t>
            </a:r>
          </a:p>
          <a:p>
            <a:pPr algn="ctr"/>
            <a:r>
              <a:rPr lang="ru-RU" sz="3600" dirty="0" smtClean="0"/>
              <a:t>научить </a:t>
            </a:r>
            <a:r>
              <a:rPr lang="ru-RU" sz="3600" dirty="0"/>
              <a:t>своих детей.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818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Пирамида обучения</a:t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(степень 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освоения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материала)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33433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335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C00000"/>
                </a:solidFill>
              </a:rPr>
              <a:t/>
            </a:r>
            <a:br>
              <a:rPr lang="ru-RU" sz="3100" b="1" dirty="0" smtClean="0">
                <a:solidFill>
                  <a:srgbClr val="C00000"/>
                </a:solidFill>
              </a:rPr>
            </a:br>
            <a:r>
              <a:rPr lang="ru-RU" sz="3100" b="1" dirty="0" smtClean="0">
                <a:solidFill>
                  <a:srgbClr val="C00000"/>
                </a:solidFill>
              </a:rPr>
              <a:t>Сравнительный </a:t>
            </a:r>
            <a:r>
              <a:rPr lang="ru-RU" sz="3100" b="1" dirty="0">
                <a:solidFill>
                  <a:srgbClr val="C00000"/>
                </a:solidFill>
              </a:rPr>
              <a:t>анализ образовательной среды традиционного и современного уроков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480267"/>
              </p:ext>
            </p:extLst>
          </p:nvPr>
        </p:nvGraphicFramePr>
        <p:xfrm>
          <a:off x="539552" y="1196752"/>
          <a:ext cx="8136904" cy="52457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16424"/>
                <a:gridCol w="4320480"/>
              </a:tblGrid>
              <a:tr h="4098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Традиционный урок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Современный урок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46239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70510" algn="l"/>
                        </a:tabLst>
                      </a:pP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Преобладание</a:t>
                      </a:r>
                      <a:r>
                        <a:rPr lang="ru-RU" sz="20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2000" u="sng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предметного  знания</a:t>
                      </a:r>
                      <a:r>
                        <a:rPr lang="ru-RU" sz="2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, </a:t>
                      </a:r>
                      <a:endParaRPr lang="ru-RU" sz="20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70510" algn="l"/>
                        </a:tabLst>
                      </a:pP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не востребованного</a:t>
                      </a:r>
                      <a:r>
                        <a:rPr lang="ru-RU" sz="20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практикой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337185" algn="l"/>
                        </a:tabLst>
                      </a:pPr>
                      <a:r>
                        <a:rPr lang="ru-RU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Стремление закладывать фундамент </a:t>
                      </a:r>
                      <a:r>
                        <a:rPr lang="ru-RU" sz="2000" b="1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универсального видения мира </a:t>
                      </a:r>
                      <a:r>
                        <a:rPr lang="ru-RU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 координатах «Природа-общество-человек»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72619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70510" algn="l"/>
                        </a:tabLst>
                      </a:pP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2.</a:t>
                      </a:r>
                      <a:r>
                        <a:rPr lang="ru-RU" sz="20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Система </a:t>
                      </a:r>
                      <a:r>
                        <a:rPr lang="ru-RU" sz="2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овладения </a:t>
                      </a: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буквой </a:t>
                      </a:r>
                      <a:r>
                        <a:rPr lang="ru-RU" sz="2000" u="sng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знаний</a:t>
                      </a:r>
                      <a:endParaRPr lang="ru-RU" sz="2000" u="sng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70510" algn="l"/>
                        </a:tabLst>
                      </a:pPr>
                      <a:endParaRPr lang="ru-RU" sz="2000" u="sng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  <a:tabLst>
                          <a:tab pos="337185" algn="l"/>
                        </a:tabLst>
                      </a:pPr>
                      <a:r>
                        <a:rPr lang="ru-RU" sz="2000" b="1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Система</a:t>
                      </a:r>
                      <a:r>
                        <a:rPr lang="ru-RU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овладения духом </a:t>
                      </a:r>
                      <a:r>
                        <a:rPr lang="ru-RU" sz="2000" b="1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знаний</a:t>
                      </a:r>
                      <a:endParaRPr lang="ru-RU" sz="2000" b="1" u="sng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06480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70510" algn="l"/>
                        </a:tabLst>
                      </a:pP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3.  </a:t>
                      </a:r>
                      <a:r>
                        <a:rPr lang="ru-RU" sz="2000" u="sng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«Разжёвывание</a:t>
                      </a:r>
                      <a:r>
                        <a:rPr lang="ru-RU" sz="2000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» </a:t>
                      </a:r>
                      <a:r>
                        <a:rPr lang="ru-RU" sz="2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знаний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3"/>
                        <a:tabLst>
                          <a:tab pos="337185" algn="l"/>
                        </a:tabLst>
                      </a:pPr>
                      <a:r>
                        <a:rPr lang="ru-RU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Дается возможность ученику </a:t>
                      </a:r>
                      <a:r>
                        <a:rPr lang="ru-RU" sz="2000" b="1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добывать знания </a:t>
                      </a:r>
                      <a:r>
                        <a:rPr lang="ru-RU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 пределах своих потребностей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84737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70510" algn="l"/>
                        </a:tabLst>
                      </a:pP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4. </a:t>
                      </a:r>
                      <a:r>
                        <a:rPr lang="ru-RU" sz="2000" u="sng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Передача</a:t>
                      </a: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2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знаний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4"/>
                        <a:tabLst>
                          <a:tab pos="337185" algn="l"/>
                        </a:tabLst>
                      </a:pPr>
                      <a:r>
                        <a:rPr lang="ru-RU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Формирование жизненно важных </a:t>
                      </a:r>
                      <a:r>
                        <a:rPr lang="ru-RU" sz="2000" b="1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качеств личности</a:t>
                      </a:r>
                      <a:endParaRPr lang="ru-RU" sz="2000" b="1" u="sng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981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70510" algn="l"/>
                        </a:tabLst>
                      </a:pP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5. </a:t>
                      </a:r>
                      <a:r>
                        <a:rPr lang="ru-RU" sz="2000" u="sng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Путь</a:t>
                      </a: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2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 знаниям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5"/>
                        <a:tabLst>
                          <a:tab pos="337185" algn="l"/>
                        </a:tabLst>
                      </a:pPr>
                      <a:r>
                        <a:rPr lang="ru-RU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Путь к </a:t>
                      </a:r>
                      <a:r>
                        <a:rPr lang="ru-RU" sz="2000" b="1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социальной мудрости</a:t>
                      </a:r>
                      <a:endParaRPr lang="ru-RU" sz="2000" b="1" u="sng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87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Аспекты 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err="1" smtClean="0">
                <a:solidFill>
                  <a:srgbClr val="C00000"/>
                </a:solidFill>
              </a:rPr>
              <a:t>компетентностно</a:t>
            </a:r>
            <a:r>
              <a:rPr lang="ru-RU" sz="3600" b="1" dirty="0" smtClean="0">
                <a:solidFill>
                  <a:srgbClr val="C00000"/>
                </a:solidFill>
              </a:rPr>
              <a:t>-ориентированного урока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Целеполагание на  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уроке</a:t>
            </a:r>
          </a:p>
          <a:p>
            <a:pPr marL="0" lvl="0" indent="0">
              <a:buNone/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lvl="0"/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Мотивация</a:t>
            </a:r>
          </a:p>
          <a:p>
            <a:pPr marL="0" lvl="0" indent="0">
              <a:buNone/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lvl="0"/>
            <a:r>
              <a:rPr lang="ru-RU" b="1" i="1" dirty="0" err="1" smtClean="0">
                <a:solidFill>
                  <a:schemeClr val="accent5">
                    <a:lumMod val="50000"/>
                  </a:schemeClr>
                </a:solidFill>
              </a:rPr>
              <a:t>Деятельностные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методы и приемы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обучения</a:t>
            </a:r>
          </a:p>
          <a:p>
            <a:pPr marL="0" lvl="0" indent="0">
              <a:buNone/>
            </a:pP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lvl="0"/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Рефлексивное-оценочное 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пространство урока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146" name="Picture 2" descr="http://im1-tub-kz.yandex.net/i?id=b1a1fdb8f9932c429a7b7ebc6c1c02a3-25-144&amp;n=2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412792"/>
            <a:ext cx="14382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im1-tub-kz.yandex.net/i?id=b1dfa91ac8d432bfe26a33385b2ce4e7-72-144&amp;n=2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204864"/>
            <a:ext cx="14097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im3-tub-kz.yandex.net/i?id=8a515ec19ca82ac6632b109338ffae8c-74-144&amp;n=2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861048"/>
            <a:ext cx="1440160" cy="1018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http://im1-tub-kz.yandex.net/i?id=a7841ef3a72a64711f545c892381ba90-23-144&amp;n=2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984" y="5661248"/>
            <a:ext cx="1614636" cy="495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0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1. Целеполагание на уроке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 smtClean="0"/>
              <a:t>Целеполагание </a:t>
            </a:r>
            <a:r>
              <a:rPr lang="ru-RU" sz="3600" b="1" dirty="0"/>
              <a:t>- это процесс выявления целей и задач субъектов деятельности (учителя и ученика), </a:t>
            </a:r>
            <a:endParaRPr lang="ru-RU" sz="36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 smtClean="0"/>
              <a:t>их </a:t>
            </a:r>
            <a:r>
              <a:rPr lang="ru-RU" sz="3600" b="1" dirty="0"/>
              <a:t>предъявления друг другу, </a:t>
            </a:r>
            <a:endParaRPr lang="ru-RU" sz="36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 smtClean="0"/>
              <a:t>согласования </a:t>
            </a:r>
            <a:r>
              <a:rPr lang="ru-RU" sz="3600" b="1" dirty="0"/>
              <a:t>и достижения.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57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SMART-критерии 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постановки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компетентностно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-ориентированных целей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68863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u="sng" dirty="0" smtClean="0">
                <a:solidFill>
                  <a:schemeClr val="accent6">
                    <a:lumMod val="50000"/>
                  </a:schemeClr>
                </a:solidFill>
              </a:rPr>
              <a:t>S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 (</a:t>
            </a:r>
            <a:r>
              <a:rPr lang="ru-RU" b="1" u="sng" dirty="0" err="1">
                <a:solidFill>
                  <a:schemeClr val="accent6">
                    <a:lumMod val="50000"/>
                  </a:schemeClr>
                </a:solidFill>
              </a:rPr>
              <a:t>Specific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) –</a:t>
            </a:r>
            <a:r>
              <a:rPr lang="ru-RU" b="1" i="1" u="sng" dirty="0">
                <a:solidFill>
                  <a:schemeClr val="accent6">
                    <a:lumMod val="50000"/>
                  </a:schemeClr>
                </a:solidFill>
              </a:rPr>
              <a:t> конкретные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ru-RU" dirty="0"/>
              <a:t>цель должна быть четко сформулирована.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u="sng" dirty="0" smtClean="0">
                <a:solidFill>
                  <a:schemeClr val="accent6">
                    <a:lumMod val="50000"/>
                  </a:schemeClr>
                </a:solidFill>
              </a:rPr>
              <a:t>M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 (</a:t>
            </a:r>
            <a:r>
              <a:rPr lang="ru-RU" b="1" u="sng" dirty="0" err="1">
                <a:solidFill>
                  <a:schemeClr val="accent6">
                    <a:lumMod val="50000"/>
                  </a:schemeClr>
                </a:solidFill>
              </a:rPr>
              <a:t>Measurable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) – </a:t>
            </a:r>
            <a:r>
              <a:rPr lang="ru-RU" b="1" i="1" u="sng" dirty="0">
                <a:solidFill>
                  <a:schemeClr val="accent6">
                    <a:lumMod val="50000"/>
                  </a:schemeClr>
                </a:solidFill>
              </a:rPr>
              <a:t>измеримые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ru-RU" dirty="0"/>
              <a:t>если у цели не будет каких-либо измеримых </a:t>
            </a:r>
            <a:r>
              <a:rPr lang="ru-RU" dirty="0" smtClean="0"/>
              <a:t>параметров (критериев), </a:t>
            </a:r>
            <a:r>
              <a:rPr lang="ru-RU" dirty="0"/>
              <a:t>то будет невозможно определить, достигнут ли результат.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u="sng" dirty="0" smtClean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 (</a:t>
            </a:r>
            <a:r>
              <a:rPr lang="ru-RU" b="1" u="sng" dirty="0" err="1">
                <a:solidFill>
                  <a:schemeClr val="accent6">
                    <a:lumMod val="50000"/>
                  </a:schemeClr>
                </a:solidFill>
              </a:rPr>
              <a:t>Attainable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) – </a:t>
            </a:r>
            <a:r>
              <a:rPr lang="ru-RU" b="1" i="1" u="sng" dirty="0">
                <a:solidFill>
                  <a:schemeClr val="accent6">
                    <a:lumMod val="50000"/>
                  </a:schemeClr>
                </a:solidFill>
              </a:rPr>
              <a:t>достижимые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ru-RU" dirty="0"/>
              <a:t>цели используются в качестве стимула для решения каких-то задач и, таким образом, дальнейшего продвижения вперед за счет достижения успеха.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u="sng" dirty="0" smtClean="0">
                <a:solidFill>
                  <a:schemeClr val="accent6">
                    <a:lumMod val="50000"/>
                  </a:schemeClr>
                </a:solidFill>
              </a:rPr>
              <a:t>R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 (</a:t>
            </a:r>
            <a:r>
              <a:rPr lang="ru-RU" b="1" u="sng" dirty="0" err="1">
                <a:solidFill>
                  <a:schemeClr val="accent6">
                    <a:lumMod val="50000"/>
                  </a:schemeClr>
                </a:solidFill>
              </a:rPr>
              <a:t>Result-oriented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) – </a:t>
            </a:r>
            <a:r>
              <a:rPr lang="ru-RU" b="1" i="1" u="sng" dirty="0" smtClean="0">
                <a:solidFill>
                  <a:schemeClr val="accent6">
                    <a:lumMod val="50000"/>
                  </a:schemeClr>
                </a:solidFill>
              </a:rPr>
              <a:t>ориентированные на </a:t>
            </a:r>
            <a:r>
              <a:rPr lang="ru-RU" b="1" i="1" u="sng" dirty="0">
                <a:solidFill>
                  <a:schemeClr val="accent6">
                    <a:lumMod val="50000"/>
                  </a:schemeClr>
                </a:solidFill>
              </a:rPr>
              <a:t>результат</a:t>
            </a:r>
            <a:r>
              <a:rPr lang="ru-RU" dirty="0"/>
              <a:t>: цели должны характеризоваться исходя из результата, а не количества проделываемой работы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u="sng" dirty="0" smtClean="0">
                <a:solidFill>
                  <a:schemeClr val="accent6">
                    <a:lumMod val="50000"/>
                  </a:schemeClr>
                </a:solidFill>
              </a:rPr>
              <a:t>T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 (</a:t>
            </a:r>
            <a:r>
              <a:rPr lang="ru-RU" b="1" u="sng" dirty="0" err="1">
                <a:solidFill>
                  <a:schemeClr val="accent6">
                    <a:lumMod val="50000"/>
                  </a:schemeClr>
                </a:solidFill>
              </a:rPr>
              <a:t>Time-bounded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) – </a:t>
            </a:r>
            <a:r>
              <a:rPr lang="ru-RU" b="1" i="1" u="sng" dirty="0" smtClean="0">
                <a:solidFill>
                  <a:schemeClr val="accent6">
                    <a:lumMod val="50000"/>
                  </a:schemeClr>
                </a:solidFill>
              </a:rPr>
              <a:t>соотносимые с </a:t>
            </a:r>
            <a:r>
              <a:rPr lang="ru-RU" b="1" i="1" u="sng" dirty="0">
                <a:solidFill>
                  <a:schemeClr val="accent6">
                    <a:lumMod val="50000"/>
                  </a:schemeClr>
                </a:solidFill>
              </a:rPr>
              <a:t>конкретным сроком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ru-RU" dirty="0"/>
              <a:t>цель должна быть выполнима в определенном временном измерении (урок – 45 минут).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15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92088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Группы целей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424936" cy="5400600"/>
          </a:xfrm>
        </p:spPr>
        <p:txBody>
          <a:bodyPr>
            <a:normAutofit fontScale="70000" lnSpcReduction="20000"/>
          </a:bodyPr>
          <a:lstStyle/>
          <a:p>
            <a:pPr marL="0" lvl="0" indent="0" algn="ctr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Личностные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цели 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i="1" dirty="0"/>
              <a:t> </a:t>
            </a:r>
            <a:r>
              <a:rPr lang="ru-RU" b="1" i="1" dirty="0" smtClean="0"/>
              <a:t>осмысление </a:t>
            </a:r>
            <a:r>
              <a:rPr lang="ru-RU" b="1" i="1" dirty="0"/>
              <a:t>целей образования; приобретение веры в себя, в свои потенциальные возможности;</a:t>
            </a:r>
            <a:endParaRPr lang="ru-RU" b="1" dirty="0"/>
          </a:p>
          <a:p>
            <a:r>
              <a:rPr lang="ru-RU" b="1" i="1" dirty="0"/>
              <a:t> </a:t>
            </a:r>
            <a:r>
              <a:rPr lang="ru-RU" b="1" i="1" dirty="0" smtClean="0"/>
              <a:t>реализация </a:t>
            </a:r>
            <a:r>
              <a:rPr lang="ru-RU" b="1" i="1" dirty="0"/>
              <a:t>конкретных индивидуальных способностей;</a:t>
            </a:r>
            <a:endParaRPr lang="ru-RU" b="1" dirty="0"/>
          </a:p>
          <a:p>
            <a:pPr marL="0" lvl="0" indent="0" algn="ctr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Предметные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цели 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b="1" i="1" dirty="0" smtClean="0"/>
              <a:t>формирование </a:t>
            </a:r>
            <a:r>
              <a:rPr lang="ru-RU" b="1" i="1" dirty="0"/>
              <a:t>положительного отношения к изучаемому предмету; </a:t>
            </a:r>
            <a:endParaRPr lang="ru-RU" b="1" dirty="0"/>
          </a:p>
          <a:p>
            <a:r>
              <a:rPr lang="ru-RU" b="1" i="1" dirty="0"/>
              <a:t>знание основных понятий, явлений и законов, входящих в изучаемую тему; </a:t>
            </a:r>
            <a:endParaRPr lang="ru-RU" b="1" dirty="0"/>
          </a:p>
          <a:p>
            <a:r>
              <a:rPr lang="ru-RU" b="1" i="1" dirty="0"/>
              <a:t>выработка умений пользоваться простейшими приборами; </a:t>
            </a:r>
            <a:endParaRPr lang="ru-RU" b="1" dirty="0"/>
          </a:p>
          <a:p>
            <a:r>
              <a:rPr lang="ru-RU" b="1" i="1" dirty="0"/>
              <a:t>решение типовых или творческих задач по теме;</a:t>
            </a:r>
            <a:endParaRPr lang="ru-RU" b="1" dirty="0"/>
          </a:p>
          <a:p>
            <a:pPr marL="0" indent="0" algn="ctr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Креативные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цели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i="1" dirty="0"/>
              <a:t> </a:t>
            </a:r>
            <a:r>
              <a:rPr lang="ru-RU" b="1" i="1" dirty="0" smtClean="0"/>
              <a:t>составление </a:t>
            </a:r>
            <a:r>
              <a:rPr lang="ru-RU" b="1" i="1" dirty="0"/>
              <a:t>сборника задач; </a:t>
            </a:r>
            <a:endParaRPr lang="ru-RU" b="1" dirty="0"/>
          </a:p>
          <a:p>
            <a:r>
              <a:rPr lang="ru-RU" b="1" i="1" dirty="0"/>
              <a:t> </a:t>
            </a:r>
            <a:r>
              <a:rPr lang="ru-RU" b="1" i="1" dirty="0" smtClean="0"/>
              <a:t>сочинение </a:t>
            </a:r>
            <a:r>
              <a:rPr lang="ru-RU" b="1" i="1" dirty="0"/>
              <a:t>естественнонаучного трактата; конструирование технической модели; рисование картины;</a:t>
            </a:r>
            <a:endParaRPr lang="ru-RU" b="1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6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Группы целей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485740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Когнитивные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цели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2800" i="1" dirty="0"/>
              <a:t> </a:t>
            </a:r>
            <a:r>
              <a:rPr lang="ru-RU" sz="2800" b="1" i="1" dirty="0" smtClean="0"/>
              <a:t>познание </a:t>
            </a:r>
            <a:r>
              <a:rPr lang="ru-RU" sz="2800" b="1" i="1" dirty="0"/>
              <a:t>объектов окружающей реальности; </a:t>
            </a:r>
            <a:endParaRPr lang="ru-RU" sz="2800" b="1" dirty="0"/>
          </a:p>
          <a:p>
            <a:r>
              <a:rPr lang="ru-RU" sz="2800" b="1" i="1" dirty="0"/>
              <a:t>изучение способов решения возникающих проблем; </a:t>
            </a:r>
            <a:endParaRPr lang="ru-RU" sz="2800" b="1" dirty="0"/>
          </a:p>
          <a:p>
            <a:r>
              <a:rPr lang="ru-RU" sz="2800" b="1" i="1" dirty="0"/>
              <a:t>овладение навыками работы с первоисточниками; </a:t>
            </a:r>
            <a:endParaRPr lang="ru-RU" sz="2800" b="1" dirty="0"/>
          </a:p>
          <a:p>
            <a:r>
              <a:rPr lang="ru-RU" sz="2800" b="1" i="1" dirty="0"/>
              <a:t>постановка эксперимента; </a:t>
            </a:r>
            <a:endParaRPr lang="ru-RU" sz="2800" b="1" dirty="0"/>
          </a:p>
          <a:p>
            <a:r>
              <a:rPr lang="ru-RU" sz="2800" b="1" i="1" dirty="0"/>
              <a:t>проведение </a:t>
            </a:r>
            <a:r>
              <a:rPr lang="ru-RU" sz="2800" b="1" i="1" dirty="0" smtClean="0"/>
              <a:t>опытов.</a:t>
            </a:r>
          </a:p>
          <a:p>
            <a:endParaRPr lang="ru-RU" sz="2800" b="1" dirty="0"/>
          </a:p>
          <a:p>
            <a:pPr marL="0" indent="0" algn="ctr"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Организационно-</a:t>
            </a:r>
            <a:r>
              <a:rPr lang="ru-RU" b="1" i="1" dirty="0" err="1" smtClean="0">
                <a:solidFill>
                  <a:schemeClr val="accent6">
                    <a:lumMod val="50000"/>
                  </a:schemeClr>
                </a:solidFill>
              </a:rPr>
              <a:t>деятельностные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цели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i="1" dirty="0"/>
              <a:t> </a:t>
            </a:r>
            <a:r>
              <a:rPr lang="ru-RU" sz="2800" b="1" i="1" dirty="0" smtClean="0"/>
              <a:t>овладение </a:t>
            </a:r>
            <a:r>
              <a:rPr lang="ru-RU" sz="2800" b="1" i="1" dirty="0"/>
              <a:t>навыками самоорганизации учебной деятельности; </a:t>
            </a:r>
            <a:endParaRPr lang="ru-RU" sz="2800" b="1" dirty="0"/>
          </a:p>
          <a:p>
            <a:r>
              <a:rPr lang="ru-RU" sz="2800" b="1" i="1" dirty="0"/>
              <a:t>умение ставить перед собой цель, планировать деятельность; </a:t>
            </a:r>
            <a:endParaRPr lang="ru-RU" sz="2800" b="1" dirty="0"/>
          </a:p>
          <a:p>
            <a:r>
              <a:rPr lang="ru-RU" sz="2800" b="1" i="1" dirty="0"/>
              <a:t>развитие навыков работы в группе, освоение техники ведения дискуссий.</a:t>
            </a:r>
            <a:endParaRPr lang="ru-RU" sz="2800" b="1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СОШ № 86, Караганда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02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1212</Words>
  <Application>Microsoft Office PowerPoint</Application>
  <PresentationFormat>Экран (4:3)</PresentationFormat>
  <Paragraphs>295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Проектирование  современного урока  в рамках реализации компетентностного подхода</vt:lpstr>
      <vt:lpstr>Презентация PowerPoint</vt:lpstr>
      <vt:lpstr>Пирамида обучения (степень освоения материала)</vt:lpstr>
      <vt:lpstr> Сравнительный анализ образовательной среды традиционного и современного уроков </vt:lpstr>
      <vt:lpstr>Аспекты  компетентностно-ориентированного урока</vt:lpstr>
      <vt:lpstr>1. Целеполагание на уроке</vt:lpstr>
      <vt:lpstr>SMART-критерии постановки компетентностно-ориентированных целей</vt:lpstr>
      <vt:lpstr>Группы целей</vt:lpstr>
      <vt:lpstr>Группы целей</vt:lpstr>
      <vt:lpstr>Постановка учениками собственных целей.  (выберите из перечня целей те, которые отвечают Вам.)</vt:lpstr>
      <vt:lpstr>Специфика педагогических целей</vt:lpstr>
      <vt:lpstr> Иерархия целей </vt:lpstr>
      <vt:lpstr>Как определять цели урока? </vt:lpstr>
      <vt:lpstr>Определяя специфические цели урока, следует ответить на ряд вопросов:</vt:lpstr>
      <vt:lpstr>Определяя специфические цели урока, следует ответить на ряд вопросов:</vt:lpstr>
      <vt:lpstr>Определяя специфические цели урока, следует ответить на ряд вопросов:</vt:lpstr>
      <vt:lpstr>2. Приемы  мотивации</vt:lpstr>
      <vt:lpstr>3. Деятельностные  методы и приемы обучения</vt:lpstr>
      <vt:lpstr>Современные  педагогические технологии. </vt:lpstr>
      <vt:lpstr> Компетентностный подход и межпредметная интеграция. </vt:lpstr>
      <vt:lpstr>4. Рефлексивное пространство урока</vt:lpstr>
      <vt:lpstr>Рефлексивное пространство урока</vt:lpstr>
      <vt:lpstr>Рефлексия "Дневник открытий"</vt:lpstr>
      <vt:lpstr> Рефлексия «Трактат» </vt:lpstr>
      <vt:lpstr>Этапы проектирования КО урока</vt:lpstr>
      <vt:lpstr> Рекомендации учителю  при построении образовательного процесса  при реализации компетентностного подхода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valentina</cp:lastModifiedBy>
  <cp:revision>29</cp:revision>
  <dcterms:modified xsi:type="dcterms:W3CDTF">2014-11-21T03:17:17Z</dcterms:modified>
</cp:coreProperties>
</file>