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6FF"/>
    <a:srgbClr val="C1E0FF"/>
    <a:srgbClr val="B3D9FF"/>
    <a:srgbClr val="99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80000" cy="2160000"/>
          </a:xfrm>
          <a:solidFill>
            <a:srgbClr val="CDE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600" dirty="0" smtClean="0">
                <a:solidFill>
                  <a:srgbClr val="002060"/>
                </a:solidFill>
              </a:rPr>
              <a:t>Открытый урок по познанию мира </a:t>
            </a:r>
            <a:r>
              <a:rPr lang="ru-RU" sz="2600" dirty="0" smtClean="0">
                <a:solidFill>
                  <a:srgbClr val="002060"/>
                </a:solidFill>
              </a:rPr>
              <a:t/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на </a:t>
            </a:r>
            <a:r>
              <a:rPr lang="ru-RU" sz="2600" b="1" dirty="0" smtClean="0">
                <a:solidFill>
                  <a:srgbClr val="002060"/>
                </a:solidFill>
              </a:rPr>
              <a:t>предмет достижения новых образовательных результатов с применением 7 модулей </a:t>
            </a:r>
            <a:r>
              <a:rPr lang="ru-RU" sz="2600" dirty="0" smtClean="0">
                <a:solidFill>
                  <a:srgbClr val="002060"/>
                </a:solidFill>
              </a:rPr>
              <a:t>в 1 </a:t>
            </a:r>
            <a:r>
              <a:rPr lang="ru-RU" sz="2600" dirty="0" smtClean="0">
                <a:solidFill>
                  <a:srgbClr val="002060"/>
                </a:solidFill>
              </a:rPr>
              <a:t>классе.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Учитель: </a:t>
            </a:r>
            <a:r>
              <a:rPr lang="ru-RU" sz="2600" dirty="0" smtClean="0">
                <a:solidFill>
                  <a:srgbClr val="002060"/>
                </a:solidFill>
              </a:rPr>
              <a:t>Горбачёва Елена </a:t>
            </a:r>
            <a:r>
              <a:rPr lang="ru-RU" sz="2600" dirty="0" smtClean="0">
                <a:solidFill>
                  <a:srgbClr val="002060"/>
                </a:solidFill>
              </a:rPr>
              <a:t>Юрьевна.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5" name="Picture 3" descr="C:\Documents and Settings\Admin\Рабочий стол\сайт\новьё\открытые недели циклов\самопознание\фото\Изображение 0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10000" contrast="20000"/>
          </a:blip>
          <a:srcRect l="15445" t="12499" r="14931" b="14583"/>
          <a:stretch>
            <a:fillRect/>
          </a:stretch>
        </p:blipFill>
        <p:spPr bwMode="auto">
          <a:xfrm>
            <a:off x="1923768" y="2543452"/>
            <a:ext cx="5220000" cy="4100258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сайт\новьё\открытые недели циклов\самопознание\фото\Изображение 0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4969" b="6300"/>
          <a:stretch>
            <a:fillRect/>
          </a:stretch>
        </p:blipFill>
        <p:spPr bwMode="auto">
          <a:xfrm>
            <a:off x="428596" y="500042"/>
            <a:ext cx="7740000" cy="515083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сайт\новьё\открытые недели циклов\самопознание\фото\Изображение 0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0000"/>
          </a:blip>
          <a:srcRect l="10937" t="5208" b="6249"/>
          <a:stretch>
            <a:fillRect/>
          </a:stretch>
        </p:blipFill>
        <p:spPr bwMode="auto">
          <a:xfrm>
            <a:off x="4857752" y="3691083"/>
            <a:ext cx="3960000" cy="2952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dmin\Рабочий стол\сайт\новьё\открытые недели циклов\самопознание\фото\Изображение 0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0000"/>
          </a:blip>
          <a:srcRect r="29253"/>
          <a:stretch>
            <a:fillRect/>
          </a:stretch>
        </p:blipFill>
        <p:spPr bwMode="auto">
          <a:xfrm>
            <a:off x="5978280" y="214290"/>
            <a:ext cx="2880000" cy="3053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Documents and Settings\Admin\Рабочий стол\сайт\новьё\открытые недели циклов\самопознание\фото\Изображение 03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7813"/>
          <a:stretch>
            <a:fillRect/>
          </a:stretch>
        </p:blipFill>
        <p:spPr bwMode="auto">
          <a:xfrm>
            <a:off x="214282" y="3731503"/>
            <a:ext cx="4212000" cy="2912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Documents and Settings\Admin\Рабочий стол\сайт\новьё\открытые недели циклов\самопознание\фото\Изображение 046.jpg"/>
          <p:cNvPicPr>
            <a:picLocks noChangeAspect="1" noChangeArrowheads="1"/>
          </p:cNvPicPr>
          <p:nvPr/>
        </p:nvPicPr>
        <p:blipFill>
          <a:blip r:embed="rId5" cstate="print"/>
          <a:srcRect l="5859" t="7813" r="15828"/>
          <a:stretch>
            <a:fillRect/>
          </a:stretch>
        </p:blipFill>
        <p:spPr bwMode="auto">
          <a:xfrm flipH="1">
            <a:off x="260430" y="214290"/>
            <a:ext cx="3168562" cy="2797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Documents and Settings\Admin\Рабочий стол\сайт\новьё\открытые недели циклов\самопознание\фото\Изображение 076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21484" t="7812" r="12109" b="14062"/>
          <a:stretch>
            <a:fillRect/>
          </a:stretch>
        </p:blipFill>
        <p:spPr bwMode="auto">
          <a:xfrm>
            <a:off x="3500430" y="785794"/>
            <a:ext cx="2286016" cy="2500330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сайт\новьё\открытые недели циклов\самопознание\фото\Изображение 1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10000"/>
          </a:blip>
          <a:srcRect t="5040"/>
          <a:stretch>
            <a:fillRect/>
          </a:stretch>
        </p:blipFill>
        <p:spPr bwMode="auto">
          <a:xfrm>
            <a:off x="5000628" y="180053"/>
            <a:ext cx="3960000" cy="2820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Admin\Рабочий стол\сайт\новьё\открытые недели циклов\самопознание\фото\Изображение 1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contrast="10000"/>
          </a:blip>
          <a:srcRect t="5040"/>
          <a:stretch>
            <a:fillRect/>
          </a:stretch>
        </p:blipFill>
        <p:spPr bwMode="auto">
          <a:xfrm>
            <a:off x="214282" y="180053"/>
            <a:ext cx="3960000" cy="2820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Documents and Settings\Admin\Рабочий стол\сайт\новьё\открытые недели циклов\самопознание\фото\Изображение 078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071670" y="2935148"/>
            <a:ext cx="5040000" cy="3780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3">
      <a:dk1>
        <a:srgbClr val="4F141B"/>
      </a:dk1>
      <a:lt1>
        <a:srgbClr val="FDE5CC"/>
      </a:lt1>
      <a:dk2>
        <a:srgbClr val="53141C"/>
      </a:dk2>
      <a:lt2>
        <a:srgbClr val="FDE5CC"/>
      </a:lt2>
      <a:accent1>
        <a:srgbClr val="0070C0"/>
      </a:accent1>
      <a:accent2>
        <a:srgbClr val="9F2936"/>
      </a:accent2>
      <a:accent3>
        <a:srgbClr val="4F141B"/>
      </a:accent3>
      <a:accent4>
        <a:srgbClr val="9F87B7"/>
      </a:accent4>
      <a:accent5>
        <a:srgbClr val="A02837"/>
      </a:accent5>
      <a:accent6>
        <a:srgbClr val="6F1C26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5</Words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Открытый урок по познанию мира  на предмет достижения новых образовательных результатов с применением 7 модулей в 1 классе.   Учитель: Горбачёва Елена Юрьевна.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2014-11-09T18:27:07Z</dcterms:modified>
</cp:coreProperties>
</file>