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8" r:id="rId4"/>
    <p:sldId id="287" r:id="rId5"/>
    <p:sldId id="263" r:id="rId6"/>
    <p:sldId id="284" r:id="rId7"/>
    <p:sldId id="262" r:id="rId8"/>
    <p:sldId id="268" r:id="rId9"/>
    <p:sldId id="288" r:id="rId10"/>
    <p:sldId id="271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65B0"/>
    <a:srgbClr val="F9D4BF"/>
    <a:srgbClr val="FAD9C6"/>
    <a:srgbClr val="F9D0B9"/>
    <a:srgbClr val="490092"/>
    <a:srgbClr val="D5D5FF"/>
    <a:srgbClr val="CDCDFF"/>
    <a:srgbClr val="5600AC"/>
    <a:srgbClr val="BDBD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128802"/>
            <a:ext cx="8640000" cy="1800000"/>
          </a:xfrm>
          <a:solidFill>
            <a:srgbClr val="F9D4BF"/>
          </a:solidFill>
          <a:ln>
            <a:solidFill>
              <a:srgbClr val="8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6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Городской семинар эстетического цикла, </a:t>
            </a:r>
            <a:br>
              <a:rPr lang="ru-RU" sz="26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6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состоявшийся 15.10.2014 г. в </a:t>
            </a:r>
            <a:r>
              <a:rPr lang="ru-RU" sz="2600" b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КГУ СОШ №30  </a:t>
            </a:r>
            <a:r>
              <a:rPr lang="ru-RU" sz="26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на тему </a:t>
            </a:r>
            <a:br>
              <a:rPr lang="ru-RU" sz="26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600" b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«Удивительное путешествие в страну профессий»</a:t>
            </a:r>
            <a:br>
              <a:rPr lang="ru-RU" sz="2600" b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endParaRPr lang="ru-RU" sz="2600" b="1" cap="none" dirty="0">
              <a:solidFill>
                <a:srgbClr val="002060"/>
              </a:solidFill>
              <a:effectLst/>
              <a:latin typeface="Constantia" pitchFamily="18" charset="0"/>
            </a:endParaRPr>
          </a:p>
        </p:txBody>
      </p:sp>
      <p:pic>
        <p:nvPicPr>
          <p:cNvPr id="1026" name="Picture 2" descr="C:\Documents and Settings\Admin\Рабочий стол\сайт\новьё\семинар\DSC_0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3630" t="9856" r="37012" b="6489"/>
          <a:stretch>
            <a:fillRect/>
          </a:stretch>
        </p:blipFill>
        <p:spPr bwMode="auto">
          <a:xfrm>
            <a:off x="214282" y="1584694"/>
            <a:ext cx="4320000" cy="405888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C:\Documents and Settings\Admin\Рабочий стол\сайт\новьё\семинар\DSC_015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6534" t="24766" r="16355" b="10582"/>
          <a:stretch>
            <a:fillRect/>
          </a:stretch>
        </p:blipFill>
        <p:spPr bwMode="auto">
          <a:xfrm>
            <a:off x="4429718" y="2571744"/>
            <a:ext cx="4500000" cy="411701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40000" cy="1800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  <a:t>Урок по технологии в 9 классе </a:t>
            </a:r>
            <a:b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</a:br>
            <a: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  <a:t>на тему «Профессиональная деятельность </a:t>
            </a:r>
            <a:b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</a:br>
            <a: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  <a:t>в сфере торговли и общественного питания»</a:t>
            </a:r>
            <a:b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</a:br>
            <a:endParaRPr lang="ru-RU" sz="3200" cap="none" dirty="0">
              <a:solidFill>
                <a:schemeClr val="accent6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  <p:pic>
        <p:nvPicPr>
          <p:cNvPr id="13314" name="Picture 2" descr="C:\Documents and Settings\Admin\Рабочий стол\сайт\новьё\семинар\IMG_0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81"/>
          <a:stretch>
            <a:fillRect/>
          </a:stretch>
        </p:blipFill>
        <p:spPr bwMode="auto">
          <a:xfrm>
            <a:off x="702000" y="1643050"/>
            <a:ext cx="7740000" cy="4995860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40000" cy="1800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  <a:t>Урок по технологии в 9 классе </a:t>
            </a:r>
            <a:b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</a:br>
            <a: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  <a:t>на тему «Профессиональная деятельность </a:t>
            </a:r>
            <a:b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</a:br>
            <a: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  <a:t>в сфере торговли и общественного питания»</a:t>
            </a:r>
            <a:b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</a:br>
            <a:endParaRPr lang="ru-RU" sz="3200" cap="none" dirty="0">
              <a:solidFill>
                <a:schemeClr val="accent6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  <p:pic>
        <p:nvPicPr>
          <p:cNvPr id="14338" name="Picture 2" descr="C:\Documents and Settings\Admin\Рабочий стол\сайт\новьё\семинар\IMG_08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20000"/>
          </a:blip>
          <a:srcRect l="1890" b="3615"/>
          <a:stretch>
            <a:fillRect/>
          </a:stretch>
        </p:blipFill>
        <p:spPr bwMode="auto">
          <a:xfrm>
            <a:off x="792000" y="1714488"/>
            <a:ext cx="7560000" cy="4951360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785926"/>
            <a:ext cx="4860000" cy="4680000"/>
          </a:xfrm>
          <a:solidFill>
            <a:srgbClr val="FFFF99"/>
          </a:solidFill>
          <a:ln>
            <a:solidFill>
              <a:srgbClr val="A5002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8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  <a:latin typeface="Constantia" pitchFamily="18" charset="0"/>
              </a:rPr>
              <a:t>Учитель  музыки: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  <a:latin typeface="Constantia" pitchFamily="18" charset="0"/>
              </a:rPr>
              <a:t>Левчук Людмила Степановна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600" dirty="0" smtClean="0">
              <a:solidFill>
                <a:srgbClr val="800000"/>
              </a:solidFill>
              <a:latin typeface="Constantia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  <a:latin typeface="Constantia" pitchFamily="18" charset="0"/>
              </a:rPr>
              <a:t>Стаж работы: 36 лет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600" dirty="0" smtClean="0">
              <a:solidFill>
                <a:srgbClr val="800000"/>
              </a:solidFill>
              <a:latin typeface="Constantia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800000"/>
                </a:solidFill>
                <a:latin typeface="Constantia" pitchFamily="18" charset="0"/>
              </a:rPr>
              <a:t>Категория: высшая</a:t>
            </a:r>
            <a:endParaRPr lang="ru-RU" sz="2600" dirty="0">
              <a:solidFill>
                <a:srgbClr val="800000"/>
              </a:solidFill>
              <a:latin typeface="Constantia" pitchFamily="18" charset="0"/>
            </a:endParaRPr>
          </a:p>
        </p:txBody>
      </p:sp>
      <p:pic>
        <p:nvPicPr>
          <p:cNvPr id="5" name="Picture 2" descr="D:\Фотографии\Фото Юры и Лены\прочее\по работе\для сайта\getImageCA06HPUI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6812" r="6896" b="13639"/>
          <a:stretch>
            <a:fillRect/>
          </a:stretch>
        </p:blipFill>
        <p:spPr bwMode="auto">
          <a:xfrm>
            <a:off x="5715008" y="1830311"/>
            <a:ext cx="3060000" cy="4599085"/>
          </a:xfrm>
          <a:prstGeom prst="rect">
            <a:avLst/>
          </a:prstGeom>
          <a:ln w="38100" cap="sq">
            <a:solidFill>
              <a:srgbClr val="A5002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4" name="Picture 2" descr="C:\Documents and Settings\Admin\Рабочий стол\к семинару\логотипы\a219ebb8663b[1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0000" contrast="10000"/>
          </a:blip>
          <a:srcRect l="4500"/>
          <a:stretch>
            <a:fillRect/>
          </a:stretch>
        </p:blipFill>
        <p:spPr bwMode="auto">
          <a:xfrm>
            <a:off x="3357554" y="4289463"/>
            <a:ext cx="2160000" cy="228280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8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2000" y="285728"/>
            <a:ext cx="8640000" cy="1368000"/>
          </a:xfrm>
          <a:solidFill>
            <a:srgbClr val="FFFF99"/>
          </a:solidFill>
          <a:ln>
            <a:solidFill>
              <a:srgbClr val="A5002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400" b="1" cap="none" dirty="0" smtClean="0">
                <a:solidFill>
                  <a:srgbClr val="800000"/>
                </a:solidFill>
                <a:effectLst/>
                <a:latin typeface="Constantia" pitchFamily="18" charset="0"/>
              </a:rPr>
              <a:t>Урок по музыке во 2 классе </a:t>
            </a:r>
            <a:br>
              <a:rPr lang="ru-RU" sz="3400" b="1" cap="none" dirty="0" smtClean="0">
                <a:solidFill>
                  <a:srgbClr val="800000"/>
                </a:solidFill>
                <a:effectLst/>
                <a:latin typeface="Constantia" pitchFamily="18" charset="0"/>
              </a:rPr>
            </a:br>
            <a:r>
              <a:rPr lang="ru-RU" sz="3400" b="1" cap="none" dirty="0" smtClean="0">
                <a:solidFill>
                  <a:srgbClr val="800000"/>
                </a:solidFill>
                <a:effectLst/>
                <a:latin typeface="Constantia" pitchFamily="18" charset="0"/>
              </a:rPr>
              <a:t>на тему  «Моя профессия – музыкант»</a:t>
            </a:r>
            <a:endParaRPr lang="ru-RU" sz="3400" b="1" cap="none" dirty="0">
              <a:solidFill>
                <a:srgbClr val="800000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2000" y="142852"/>
            <a:ext cx="8640000" cy="1368000"/>
          </a:xfrm>
          <a:solidFill>
            <a:srgbClr val="FFFF99"/>
          </a:solidFill>
          <a:ln>
            <a:solidFill>
              <a:srgbClr val="A5002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400" b="1" cap="none" dirty="0" smtClean="0">
                <a:solidFill>
                  <a:srgbClr val="800000"/>
                </a:solidFill>
                <a:effectLst/>
                <a:latin typeface="Constantia" pitchFamily="18" charset="0"/>
              </a:rPr>
              <a:t>Урок по музыке во 2 классе </a:t>
            </a:r>
            <a:br>
              <a:rPr lang="ru-RU" sz="3400" b="1" cap="none" dirty="0" smtClean="0">
                <a:solidFill>
                  <a:srgbClr val="800000"/>
                </a:solidFill>
                <a:effectLst/>
                <a:latin typeface="Constantia" pitchFamily="18" charset="0"/>
              </a:rPr>
            </a:br>
            <a:r>
              <a:rPr lang="ru-RU" sz="3400" b="1" cap="none" dirty="0" smtClean="0">
                <a:solidFill>
                  <a:srgbClr val="800000"/>
                </a:solidFill>
                <a:effectLst/>
                <a:latin typeface="Constantia" pitchFamily="18" charset="0"/>
              </a:rPr>
              <a:t>на тему  «Моя профессия – музыкант»</a:t>
            </a:r>
            <a:br>
              <a:rPr lang="ru-RU" sz="3400" b="1" cap="none" dirty="0" smtClean="0">
                <a:solidFill>
                  <a:srgbClr val="800000"/>
                </a:solidFill>
                <a:effectLst/>
                <a:latin typeface="Constantia" pitchFamily="18" charset="0"/>
              </a:rPr>
            </a:br>
            <a:endParaRPr lang="ru-RU" sz="3400" b="1" cap="none" dirty="0">
              <a:solidFill>
                <a:srgbClr val="800000"/>
              </a:solidFill>
              <a:effectLst/>
              <a:latin typeface="Constantia" pitchFamily="18" charset="0"/>
            </a:endParaRPr>
          </a:p>
        </p:txBody>
      </p:sp>
      <p:pic>
        <p:nvPicPr>
          <p:cNvPr id="3074" name="Picture 2" descr="C:\Documents and Settings\Admin\Рабочий стол\сайт\новьё\семинар\DSC_0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30000"/>
          </a:blip>
          <a:srcRect l="9944" t="16170"/>
          <a:stretch>
            <a:fillRect/>
          </a:stretch>
        </p:blipFill>
        <p:spPr bwMode="auto">
          <a:xfrm>
            <a:off x="214282" y="1214422"/>
            <a:ext cx="4680000" cy="2904308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Documents and Settings\Admin\Рабочий стол\сайт\новьё\семинар\DSC_0111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l="2835" t="19844" r="9285" b="10702"/>
          <a:stretch>
            <a:fillRect/>
          </a:stretch>
        </p:blipFill>
        <p:spPr bwMode="auto">
          <a:xfrm>
            <a:off x="3529718" y="3643314"/>
            <a:ext cx="5400000" cy="3028350"/>
          </a:xfrm>
          <a:prstGeom prst="rect">
            <a:avLst/>
          </a:prstGeom>
          <a:ln w="88900" cap="sq" cmpd="thickThin">
            <a:solidFill>
              <a:srgbClr val="A5002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C:\Documents and Settings\Admin\Рабочий стол\сайт\новьё\семинар\DSC_0133.JPG"/>
          <p:cNvPicPr>
            <a:picLocks noChangeAspect="1" noChangeArrowheads="1"/>
          </p:cNvPicPr>
          <p:nvPr/>
        </p:nvPicPr>
        <p:blipFill>
          <a:blip r:embed="rId4" cstate="print"/>
          <a:srcRect l="13048" t="3234" r="4992"/>
          <a:stretch>
            <a:fillRect/>
          </a:stretch>
        </p:blipFill>
        <p:spPr bwMode="auto">
          <a:xfrm>
            <a:off x="357158" y="4429132"/>
            <a:ext cx="2714644" cy="2137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50021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2" descr="C:\Documents and Settings\Admin\Рабочий стол\сайт\новьё\семинар\DSC_0186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658" t="7898" r="8884" b="5170"/>
          <a:stretch>
            <a:fillRect/>
          </a:stretch>
        </p:blipFill>
        <p:spPr bwMode="auto">
          <a:xfrm>
            <a:off x="5357818" y="1214422"/>
            <a:ext cx="3240000" cy="2171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50021"/>
            </a:solidFill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сайт\новьё\семинар\i-121[1]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9999" t="3750" r="32188"/>
          <a:stretch>
            <a:fillRect/>
          </a:stretch>
        </p:blipFill>
        <p:spPr bwMode="auto">
          <a:xfrm>
            <a:off x="5726842" y="1809417"/>
            <a:ext cx="3060000" cy="4619979"/>
          </a:xfrm>
          <a:prstGeom prst="rect">
            <a:avLst/>
          </a:prstGeom>
          <a:ln w="88900" cap="sq" cmpd="thickThin">
            <a:solidFill>
              <a:srgbClr val="6600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240174"/>
            <a:ext cx="8640000" cy="1260000"/>
          </a:xfrm>
          <a:solidFill>
            <a:srgbClr val="D5D5FF"/>
          </a:solidFill>
          <a:ln>
            <a:solidFill>
              <a:srgbClr val="6600CC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400" cap="none" dirty="0" smtClean="0">
                <a:solidFill>
                  <a:srgbClr val="490092"/>
                </a:solidFill>
                <a:effectLst/>
                <a:latin typeface="Constantia" pitchFamily="18" charset="0"/>
              </a:rPr>
              <a:t>Урок по музыке в 3 классе </a:t>
            </a:r>
            <a:br>
              <a:rPr lang="ru-RU" sz="3400" cap="none" dirty="0" smtClean="0">
                <a:solidFill>
                  <a:srgbClr val="490092"/>
                </a:solidFill>
                <a:effectLst/>
                <a:latin typeface="Constantia" pitchFamily="18" charset="0"/>
              </a:rPr>
            </a:br>
            <a:r>
              <a:rPr lang="ru-RU" sz="3400" cap="none" dirty="0" smtClean="0">
                <a:solidFill>
                  <a:srgbClr val="490092"/>
                </a:solidFill>
                <a:effectLst/>
                <a:latin typeface="Constantia" pitchFamily="18" charset="0"/>
              </a:rPr>
              <a:t>на тему «Профессия моей мечты»</a:t>
            </a:r>
            <a:endParaRPr lang="ru-RU" sz="3400" cap="none" dirty="0">
              <a:solidFill>
                <a:srgbClr val="490092"/>
              </a:solidFill>
              <a:effectLst/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4320000" cy="4680000"/>
          </a:xfrm>
          <a:solidFill>
            <a:srgbClr val="D5D5FF"/>
          </a:solidFill>
          <a:ln>
            <a:solidFill>
              <a:srgbClr val="6600CC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490092"/>
              </a:solidFill>
              <a:latin typeface="Constant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90092"/>
                </a:solidFill>
                <a:latin typeface="Constantia" pitchFamily="18" charset="0"/>
              </a:rPr>
              <a:t>Учитель музыки: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490092"/>
                </a:solidFill>
                <a:latin typeface="Constantia" pitchFamily="18" charset="0"/>
              </a:rPr>
              <a:t>Гинда</a:t>
            </a:r>
            <a:r>
              <a:rPr lang="ru-RU" dirty="0" smtClean="0">
                <a:solidFill>
                  <a:srgbClr val="490092"/>
                </a:solidFill>
                <a:latin typeface="Constantia" pitchFamily="18" charset="0"/>
              </a:rPr>
              <a:t>  Любовь Ивановна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490092"/>
              </a:solidFill>
              <a:latin typeface="Constant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90092"/>
                </a:solidFill>
                <a:latin typeface="Constantia" pitchFamily="18" charset="0"/>
              </a:rPr>
              <a:t>Стаж работы: 11 лет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490092"/>
              </a:solidFill>
              <a:latin typeface="Constant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490092"/>
                </a:solidFill>
                <a:latin typeface="Constantia" pitchFamily="18" charset="0"/>
              </a:rPr>
              <a:t>Категория: вторая</a:t>
            </a:r>
            <a:endParaRPr lang="ru-RU" dirty="0">
              <a:solidFill>
                <a:srgbClr val="490092"/>
              </a:solidFill>
              <a:latin typeface="Constantia" pitchFamily="18" charset="0"/>
            </a:endParaRPr>
          </a:p>
        </p:txBody>
      </p:sp>
      <p:pic>
        <p:nvPicPr>
          <p:cNvPr id="5" name="Picture 2" descr="C:\Documents and Settings\Admin\Рабочий стол\к семинару\логотипы\image004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0000" contrast="20000"/>
          </a:blip>
          <a:srcRect l="5791" t="2367" b="4437"/>
          <a:stretch>
            <a:fillRect/>
          </a:stretch>
        </p:blipFill>
        <p:spPr bwMode="auto">
          <a:xfrm>
            <a:off x="3409322" y="4695662"/>
            <a:ext cx="2520000" cy="187661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7030A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2000" y="240174"/>
            <a:ext cx="8640000" cy="1440000"/>
          </a:xfrm>
          <a:solidFill>
            <a:srgbClr val="D5D5FF"/>
          </a:solidFill>
          <a:ln>
            <a:solidFill>
              <a:srgbClr val="6600CC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400" cap="none" dirty="0" smtClean="0">
                <a:solidFill>
                  <a:srgbClr val="490092"/>
                </a:solidFill>
                <a:effectLst/>
                <a:latin typeface="Constantia" pitchFamily="18" charset="0"/>
              </a:rPr>
              <a:t>Урок  по музыке в 3 классе </a:t>
            </a:r>
            <a:br>
              <a:rPr lang="ru-RU" sz="3400" cap="none" dirty="0" smtClean="0">
                <a:solidFill>
                  <a:srgbClr val="490092"/>
                </a:solidFill>
                <a:effectLst/>
                <a:latin typeface="Constantia" pitchFamily="18" charset="0"/>
              </a:rPr>
            </a:br>
            <a:r>
              <a:rPr lang="ru-RU" sz="3400" cap="none" dirty="0" smtClean="0">
                <a:solidFill>
                  <a:srgbClr val="490092"/>
                </a:solidFill>
                <a:effectLst/>
                <a:latin typeface="Constantia" pitchFamily="18" charset="0"/>
              </a:rPr>
              <a:t>на тему «Профессия моей мечты»</a:t>
            </a:r>
            <a:br>
              <a:rPr lang="ru-RU" sz="3400" cap="none" dirty="0" smtClean="0">
                <a:solidFill>
                  <a:srgbClr val="490092"/>
                </a:solidFill>
                <a:effectLst/>
                <a:latin typeface="Constantia" pitchFamily="18" charset="0"/>
              </a:rPr>
            </a:br>
            <a:endParaRPr lang="ru-RU" sz="3400" cap="none" dirty="0">
              <a:solidFill>
                <a:srgbClr val="490092"/>
              </a:solidFill>
              <a:effectLst/>
              <a:latin typeface="Constantia" pitchFamily="18" charset="0"/>
            </a:endParaRPr>
          </a:p>
        </p:txBody>
      </p:sp>
      <p:pic>
        <p:nvPicPr>
          <p:cNvPr id="5122" name="Picture 2" descr="C:\Documents and Settings\Admin\Рабочий стол\сайт\новьё\семинар\DSC_0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 l="1525" t="10900" r="6927" b="15959"/>
          <a:stretch>
            <a:fillRect/>
          </a:stretch>
        </p:blipFill>
        <p:spPr bwMode="auto">
          <a:xfrm>
            <a:off x="243570" y="1428736"/>
            <a:ext cx="5400000" cy="287618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C:\Documents and Settings\Admin\Рабочий стол\сайт\новьё\семинар\DSC_019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732" t="11112" r="4256" b="10969"/>
          <a:stretch>
            <a:fillRect/>
          </a:stretch>
        </p:blipFill>
        <p:spPr bwMode="auto">
          <a:xfrm>
            <a:off x="3529718" y="3643314"/>
            <a:ext cx="5400000" cy="298527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2000" y="214290"/>
            <a:ext cx="8640000" cy="1440000"/>
          </a:xfrm>
          <a:solidFill>
            <a:srgbClr val="D5D5FF"/>
          </a:solidFill>
          <a:ln>
            <a:solidFill>
              <a:srgbClr val="6600CC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400" cap="none" dirty="0" smtClean="0">
                <a:solidFill>
                  <a:srgbClr val="490092"/>
                </a:solidFill>
                <a:effectLst/>
                <a:latin typeface="Constantia" pitchFamily="18" charset="0"/>
              </a:rPr>
              <a:t>Урок по музыке в 3 классе </a:t>
            </a:r>
            <a:br>
              <a:rPr lang="ru-RU" sz="3400" cap="none" dirty="0" smtClean="0">
                <a:solidFill>
                  <a:srgbClr val="490092"/>
                </a:solidFill>
                <a:effectLst/>
                <a:latin typeface="Constantia" pitchFamily="18" charset="0"/>
              </a:rPr>
            </a:br>
            <a:r>
              <a:rPr lang="ru-RU" sz="3400" cap="none" dirty="0" smtClean="0">
                <a:solidFill>
                  <a:srgbClr val="490092"/>
                </a:solidFill>
                <a:effectLst/>
                <a:latin typeface="Constantia" pitchFamily="18" charset="0"/>
              </a:rPr>
              <a:t>на тему «Профессия моей мечты»</a:t>
            </a:r>
            <a:br>
              <a:rPr lang="ru-RU" sz="3400" cap="none" dirty="0" smtClean="0">
                <a:solidFill>
                  <a:srgbClr val="490092"/>
                </a:solidFill>
                <a:effectLst/>
                <a:latin typeface="Constantia" pitchFamily="18" charset="0"/>
              </a:rPr>
            </a:br>
            <a:endParaRPr lang="ru-RU" sz="3400" cap="none" dirty="0">
              <a:solidFill>
                <a:srgbClr val="490092"/>
              </a:solidFill>
              <a:effectLst/>
              <a:latin typeface="Constantia" pitchFamily="18" charset="0"/>
            </a:endParaRPr>
          </a:p>
        </p:txBody>
      </p:sp>
      <p:pic>
        <p:nvPicPr>
          <p:cNvPr id="4" name="Picture 2" descr="C:\Documents and Settings\Admin\Рабочий стол\сайт\новьё\семинар\DSC_0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30000"/>
          </a:blip>
          <a:srcRect l="12045" t="43776" r="6184" b="-2598"/>
          <a:stretch>
            <a:fillRect/>
          </a:stretch>
        </p:blipFill>
        <p:spPr bwMode="auto">
          <a:xfrm>
            <a:off x="72000" y="1357298"/>
            <a:ext cx="9000000" cy="4316044"/>
          </a:xfrm>
          <a:prstGeom prst="ellipse">
            <a:avLst/>
          </a:prstGeom>
          <a:ln w="63500" cap="rnd">
            <a:solidFill>
              <a:srgbClr val="6600CC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Documents and Settings\Admin\Рабочий стол\к семинару\логотипы\image004[1].gif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5791" t="2367" b="4437"/>
          <a:stretch>
            <a:fillRect/>
          </a:stretch>
        </p:blipFill>
        <p:spPr bwMode="auto">
          <a:xfrm>
            <a:off x="142844" y="5106625"/>
            <a:ext cx="2160000" cy="1608523"/>
          </a:xfrm>
          <a:prstGeom prst="rect">
            <a:avLst/>
          </a:prstGeom>
          <a:ln w="76200" cap="rnd">
            <a:solidFill>
              <a:srgbClr val="6600CC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Documents and Settings\Admin\Рабочий стол\к семинару\логотипы\image004[1].gif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5791" t="2367" b="4437"/>
          <a:stretch>
            <a:fillRect/>
          </a:stretch>
        </p:blipFill>
        <p:spPr bwMode="auto">
          <a:xfrm flipH="1">
            <a:off x="6858016" y="5106625"/>
            <a:ext cx="2160000" cy="1608523"/>
          </a:xfrm>
          <a:prstGeom prst="rect">
            <a:avLst/>
          </a:prstGeom>
          <a:ln w="76200" cap="rnd">
            <a:solidFill>
              <a:srgbClr val="6600CC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285728"/>
            <a:ext cx="8640000" cy="1260000"/>
          </a:xfrm>
          <a:solidFill>
            <a:srgbClr val="B8E4EE"/>
          </a:solidFill>
          <a:ln>
            <a:solidFill>
              <a:srgbClr val="0062AC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4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Урок по черчению в 9 «А» классе</a:t>
            </a:r>
            <a:br>
              <a:rPr lang="ru-RU" sz="34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3400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на тему «Способы проецирования»</a:t>
            </a:r>
            <a:endParaRPr lang="ru-RU" sz="3400" cap="none" dirty="0">
              <a:solidFill>
                <a:srgbClr val="002060"/>
              </a:solidFill>
              <a:effectLst/>
              <a:latin typeface="Constantia" pitchFamily="18" charset="0"/>
            </a:endParaRPr>
          </a:p>
        </p:txBody>
      </p:sp>
      <p:pic>
        <p:nvPicPr>
          <p:cNvPr id="3074" name="Picture 2" descr="D:\Фотографии\Фото Юры и Лены\прочее\Я - любимАЯ и мои родные\Я любимая\IMGP00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0000"/>
          </a:blip>
          <a:srcRect l="27549" r="16437"/>
          <a:stretch>
            <a:fillRect/>
          </a:stretch>
        </p:blipFill>
        <p:spPr bwMode="auto">
          <a:xfrm>
            <a:off x="5357818" y="1886551"/>
            <a:ext cx="3420000" cy="4579189"/>
          </a:xfrm>
          <a:prstGeom prst="rect">
            <a:avLst/>
          </a:prstGeom>
          <a:ln w="88900" cap="sq" cmpd="thickThin">
            <a:solidFill>
              <a:srgbClr val="0062A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85720" y="1785926"/>
            <a:ext cx="4392000" cy="4724400"/>
          </a:xfrm>
          <a:prstGeom prst="rect">
            <a:avLst/>
          </a:prstGeom>
          <a:solidFill>
            <a:srgbClr val="B8E4EE"/>
          </a:solidFill>
          <a:ln>
            <a:solidFill>
              <a:srgbClr val="0062AC"/>
            </a:solidFill>
          </a:ln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Учитель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ИЗО и черчения: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Саприна Елена Сергеевна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Стаж работы: 2 года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Категория: б/к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5" name="Picture 2" descr="C:\Documents and Settings\Admin\Рабочий стол\к семинару\логотипы\izo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 flipH="1">
            <a:off x="3269256" y="4572008"/>
            <a:ext cx="2160000" cy="20292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62A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сайт\новьё\семинар\IMG_14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1406" y="71414"/>
            <a:ext cx="4500000" cy="3000000"/>
          </a:xfrm>
          <a:prstGeom prst="ellipse">
            <a:avLst/>
          </a:prstGeom>
          <a:ln w="50800" cap="rnd">
            <a:solidFill>
              <a:srgbClr val="0062A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C:\Documents and Settings\Admin\Рабочий стол\15.10.2014. Черчение\Елена Сергеевна\IMG_1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14"/>
            <a:ext cx="4500000" cy="3000000"/>
          </a:xfrm>
          <a:prstGeom prst="ellipse">
            <a:avLst/>
          </a:prstGeom>
          <a:ln w="50800" cap="rnd">
            <a:solidFill>
              <a:srgbClr val="0062A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Documents and Settings\Admin\Рабочий стол\15.10.2014. Черчение\Елена Сергеевна\IMG_1430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l="38750" t="13011"/>
          <a:stretch>
            <a:fillRect/>
          </a:stretch>
        </p:blipFill>
        <p:spPr bwMode="auto">
          <a:xfrm>
            <a:off x="3143240" y="2000240"/>
            <a:ext cx="2567006" cy="2430466"/>
          </a:xfrm>
          <a:prstGeom prst="ellipse">
            <a:avLst/>
          </a:prstGeom>
          <a:ln w="50800" cap="rnd">
            <a:solidFill>
              <a:srgbClr val="0062A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Documents and Settings\Admin\Рабочий стол\15.10.2014. Черчение\Елена Сергеевна\IMG_14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3714752"/>
            <a:ext cx="4608000" cy="3072000"/>
          </a:xfrm>
          <a:prstGeom prst="ellipse">
            <a:avLst/>
          </a:prstGeom>
          <a:ln w="50800" cap="rnd">
            <a:solidFill>
              <a:srgbClr val="0062AC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 descr="C:\Documents and Settings\Admin\Рабочий стол\15.10.2014. Черчение\Елена Сергеевна\IMG_14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713713"/>
            <a:ext cx="4608000" cy="3073466"/>
          </a:xfrm>
          <a:prstGeom prst="ellipse">
            <a:avLst/>
          </a:prstGeom>
          <a:ln w="50800" cap="rnd">
            <a:solidFill>
              <a:srgbClr val="0062AC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361124" y="1963710"/>
            <a:ext cx="4068000" cy="46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Учитель  технологии: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Бахмутова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Елена Васильевна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Стаж работы: 26 лет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Категория: вторая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40000" cy="1620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  <a:t>Урок по технологии в 9 «Б» классе </a:t>
            </a:r>
            <a:b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</a:br>
            <a: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  <a:t>на тему «Профессиональная деятельность </a:t>
            </a:r>
            <a:b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</a:br>
            <a:r>
              <a:rPr lang="ru-RU" sz="3200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Constantia" pitchFamily="18" charset="0"/>
              </a:rPr>
              <a:t>в сфере торговли и общественного питания»</a:t>
            </a:r>
            <a:endParaRPr lang="ru-RU" sz="3200" cap="none" dirty="0">
              <a:solidFill>
                <a:schemeClr val="accent6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  <p:pic>
        <p:nvPicPr>
          <p:cNvPr id="6" name="Picture 2" descr="C:\Documents and Settings\Admin\Рабочий стол\Новая папка\по сайту\события в школе\неделя эстет.цикла\SAM_93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0000"/>
          </a:blip>
          <a:srcRect t="2419" r="2482"/>
          <a:stretch>
            <a:fillRect/>
          </a:stretch>
        </p:blipFill>
        <p:spPr bwMode="auto">
          <a:xfrm>
            <a:off x="5726842" y="2071678"/>
            <a:ext cx="3060000" cy="4468479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 descr="C:\Documents and Settings\Admin\Рабочий стол\к семинару\логотипы\5f600d65767c0c5e4413155c7352da1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3520694" y="4803960"/>
            <a:ext cx="1980000" cy="18397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546</TotalTime>
  <Words>123</Words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Городской семинар эстетического цикла,  состоявшийся 15.10.2014 г. в КГУ СОШ №30  на тему  «Удивительное путешествие в страну профессий» </vt:lpstr>
      <vt:lpstr>Урок по музыке во 2 классе  на тему  «Моя профессия – музыкант»</vt:lpstr>
      <vt:lpstr>Урок по музыке во 2 классе  на тему  «Моя профессия – музыкант» </vt:lpstr>
      <vt:lpstr>Урок по музыке в 3 классе  на тему «Профессия моей мечты»</vt:lpstr>
      <vt:lpstr>Урок  по музыке в 3 классе  на тему «Профессия моей мечты» </vt:lpstr>
      <vt:lpstr>Урок по музыке в 3 классе  на тему «Профессия моей мечты» </vt:lpstr>
      <vt:lpstr>Урок по черчению в 9 «А» классе на тему «Способы проецирования»</vt:lpstr>
      <vt:lpstr>Слайд 8</vt:lpstr>
      <vt:lpstr>Урок по технологии в 9 «Б» классе  на тему «Профессиональная деятельность  в сфере торговли и общественного питания»</vt:lpstr>
      <vt:lpstr>Урок по технологии в 9 классе  на тему «Профессиональная деятельность  в сфере торговли и общественного питания» </vt:lpstr>
      <vt:lpstr>Урок по технологии в 9 классе  на тему «Профессиональная деятельность  в сфере торговли и общественного питания»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83</cp:revision>
  <dcterms:modified xsi:type="dcterms:W3CDTF">2014-11-09T18:29:53Z</dcterms:modified>
</cp:coreProperties>
</file>