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0086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10535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600"/>
                </a:solidFill>
                <a:latin typeface="Times New Roman" pitchFamily="18" charset="0"/>
                <a:cs typeface="Times New Roman" pitchFamily="18" charset="0"/>
              </a:rPr>
              <a:t>Неделя ШМО предметов естествознания</a:t>
            </a:r>
            <a:endParaRPr lang="ru-RU" b="1" dirty="0">
              <a:solidFill>
                <a:srgbClr val="007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pic>
        <p:nvPicPr>
          <p:cNvPr id="10" name="Рисунок 9" descr="1366890056_inventarizaziya-istochnikov-vybro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43" y="71414"/>
            <a:ext cx="2530625" cy="2348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2467269"/>
            <a:ext cx="521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27 октября </a:t>
            </a:r>
            <a:r>
              <a:rPr lang="ru-RU" sz="2400" b="1" dirty="0" smtClean="0"/>
              <a:t>- 1 </a:t>
            </a:r>
            <a:r>
              <a:rPr lang="ru-RU" sz="2400" b="1" dirty="0" smtClean="0"/>
              <a:t>ноября 2014  года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64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неделя ШМО\фото недели\IMG_20141027_09390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857628"/>
            <a:ext cx="5040000" cy="2794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CIM\102MSDCF\DSC0685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04" y="1428736"/>
            <a:ext cx="4140000" cy="2759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G:\DCIM\102MSDCF\DSC0685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" y="1428736"/>
            <a:ext cx="3600000" cy="2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9577322"/>
              </p:ext>
            </p:extLst>
          </p:nvPr>
        </p:nvGraphicFramePr>
        <p:xfrm>
          <a:off x="1912528" y="357166"/>
          <a:ext cx="66600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0000"/>
              </a:tblGrid>
              <a:tr h="1080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100" u="sng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Открытый урок  биологии в 8Б классе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</a:rPr>
                        <a:t>«</a:t>
                      </a:r>
                      <a:r>
                        <a:rPr lang="ru-RU" sz="2000" u="none" strike="noStrike" dirty="0">
                          <a:effectLst/>
                        </a:rPr>
                        <a:t>Анализаторы и их значение</a:t>
                      </a:r>
                      <a:r>
                        <a:rPr lang="ru-RU" sz="2000" u="none" strike="noStrike" dirty="0" smtClean="0">
                          <a:effectLst/>
                        </a:rPr>
                        <a:t>» 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u="none" strike="noStrike" dirty="0" err="1" smtClean="0">
                          <a:effectLst/>
                        </a:rPr>
                        <a:t>Пех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Е.И.</a:t>
                      </a:r>
                      <a:endParaRPr lang="ru-RU" sz="2000" b="1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6" descr="D:\desktop\52c66b924d74b.JPG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613"/>
            <a:ext cx="2160240" cy="2304255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06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2MSDCF\DSC0687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4"/>
          <a:stretch>
            <a:fillRect/>
          </a:stretch>
        </p:blipFill>
        <p:spPr bwMode="auto">
          <a:xfrm>
            <a:off x="571472" y="2071678"/>
            <a:ext cx="2162809" cy="233318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8736"/>
            <a:ext cx="6840000" cy="1260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Открытый урок  в 8 В классе: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Основные понятия химии»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Микулявичине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К.В.</a:t>
            </a:r>
            <a:endParaRPr lang="ru-RU" sz="2400" b="1" dirty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desktop\image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-24"/>
            <a:ext cx="2356834" cy="2279558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000108"/>
            <a:ext cx="3420000" cy="2770430"/>
          </a:xfrm>
          <a:prstGeom prst="ellipse">
            <a:avLst/>
          </a:prstGeom>
          <a:ln w="63500" cap="rnd">
            <a:solidFill>
              <a:srgbClr val="008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500174"/>
            <a:ext cx="3420000" cy="252226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24"/>
          <a:stretch>
            <a:fillRect/>
          </a:stretch>
        </p:blipFill>
        <p:spPr>
          <a:xfrm flipH="1">
            <a:off x="6121156" y="3643314"/>
            <a:ext cx="2880000" cy="30376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78" y="3643314"/>
            <a:ext cx="3600000" cy="2589426"/>
          </a:xfrm>
          <a:prstGeom prst="ellipse">
            <a:avLst/>
          </a:prstGeom>
          <a:ln w="63500" cap="rnd">
            <a:solidFill>
              <a:srgbClr val="008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2" t="13302" b="11020"/>
          <a:stretch>
            <a:fillRect/>
          </a:stretch>
        </p:blipFill>
        <p:spPr>
          <a:xfrm>
            <a:off x="142844" y="4254510"/>
            <a:ext cx="3600000" cy="246063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8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60" r="5505"/>
          <a:stretch>
            <a:fillRect/>
          </a:stretch>
        </p:blipFill>
        <p:spPr>
          <a:xfrm>
            <a:off x="214282" y="3357562"/>
            <a:ext cx="3286148" cy="2786082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48"/>
          <a:stretch>
            <a:fillRect/>
          </a:stretch>
        </p:blipFill>
        <p:spPr>
          <a:xfrm>
            <a:off x="3071802" y="4071178"/>
            <a:ext cx="3960000" cy="2358218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480000" cy="1620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rgbClr val="008600"/>
                </a:solidFill>
              </a:rPr>
              <a:t/>
            </a:r>
            <a:br>
              <a:rPr lang="ru-RU" sz="2400" b="1" dirty="0" smtClean="0">
                <a:solidFill>
                  <a:srgbClr val="008600"/>
                </a:solidFill>
              </a:rPr>
            </a:b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4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урок   географии в  6 А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классе </a:t>
            </a:r>
            <a:b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на тему «Гидросфера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Жунусбекова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С. И.</a:t>
            </a:r>
            <a:r>
              <a:rPr lang="ru-RU" sz="2400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:\desktop\52c66b7b62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50286"/>
            <a:ext cx="2747704" cy="2492896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69"/>
          <a:stretch>
            <a:fillRect/>
          </a:stretch>
        </p:blipFill>
        <p:spPr>
          <a:xfrm>
            <a:off x="2366446" y="1299996"/>
            <a:ext cx="3420000" cy="262907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6" t="13910"/>
          <a:stretch>
            <a:fillRect/>
          </a:stretch>
        </p:blipFill>
        <p:spPr>
          <a:xfrm>
            <a:off x="5041156" y="2070914"/>
            <a:ext cx="3960000" cy="24296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7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3"/>
          <a:stretch>
            <a:fillRect/>
          </a:stretch>
        </p:blipFill>
        <p:spPr>
          <a:xfrm>
            <a:off x="4071934" y="3143248"/>
            <a:ext cx="4862810" cy="3508531"/>
          </a:xfrm>
          <a:prstGeom prst="rect">
            <a:avLst/>
          </a:prstGeom>
          <a:ln w="88900" cap="sq" cmpd="thickThin">
            <a:solidFill>
              <a:srgbClr val="008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32" r="1465"/>
          <a:stretch>
            <a:fillRect/>
          </a:stretch>
        </p:blipFill>
        <p:spPr>
          <a:xfrm>
            <a:off x="285720" y="1285860"/>
            <a:ext cx="4860000" cy="3131871"/>
          </a:xfrm>
          <a:prstGeom prst="rect">
            <a:avLst/>
          </a:prstGeom>
          <a:ln w="88900" cap="sq" cmpd="thickThin">
            <a:solidFill>
              <a:srgbClr val="008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91612"/>
            <a:ext cx="7200000" cy="1620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Олимпиада по </a:t>
            </a: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географии  в  </a:t>
            </a:r>
            <a:r>
              <a:rPr lang="ru-RU" sz="3200" b="1" dirty="0" err="1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КарГУ</a:t>
            </a: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11-х </a:t>
            </a:r>
            <a:r>
              <a:rPr lang="ru-RU" sz="32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3200" dirty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0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50"/>
          <a:stretch>
            <a:fillRect/>
          </a:stretch>
        </p:blipFill>
        <p:spPr>
          <a:xfrm>
            <a:off x="2071670" y="1142979"/>
            <a:ext cx="3600000" cy="2539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20000" cy="1440000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урок биологии </a:t>
            </a:r>
            <a:r>
              <a:rPr lang="ru-RU" sz="2800" b="1" dirty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в 7Б классе: 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на тему «Черви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Григорьева 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28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0" y="3634111"/>
            <a:ext cx="3960000" cy="3009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571876"/>
            <a:ext cx="4320000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D:\desktop\IMG_556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" y="83476"/>
            <a:ext cx="2376264" cy="2335185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15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2" y="3071810"/>
            <a:ext cx="4320000" cy="349666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6801666"/>
              </p:ext>
            </p:extLst>
          </p:nvPr>
        </p:nvGraphicFramePr>
        <p:xfrm>
          <a:off x="2357422" y="374620"/>
          <a:ext cx="6480000" cy="23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000"/>
              </a:tblGrid>
              <a:tr h="2340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географии в 9В классе «</a:t>
                      </a:r>
                      <a:r>
                        <a:rPr lang="kk-KZ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Структура, принципы и факторы размещения промышленности. Экологические проблемы </a:t>
                      </a:r>
                      <a:endParaRPr lang="kk-KZ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промышленного производства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Корчевная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Т.П.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D:\desktop\_SC0638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87"/>
            <a:ext cx="2700000" cy="2884546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2" t="3985"/>
          <a:stretch>
            <a:fillRect/>
          </a:stretch>
        </p:blipFill>
        <p:spPr>
          <a:xfrm>
            <a:off x="4786314" y="3143248"/>
            <a:ext cx="4174314" cy="34422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276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73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</TotalTime>
  <Words>32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Неделя ШМО предметов естествознания</vt:lpstr>
      <vt:lpstr>Слайд 2</vt:lpstr>
      <vt:lpstr>Открытый урок  в 8 В классе:  «Основные понятия химии»  Микулявичине К.В.</vt:lpstr>
      <vt:lpstr>             Открытый урок   географии в  6 А классе   на тему «Гидросфера»  Жунусбекова С. И. </vt:lpstr>
      <vt:lpstr>Олимпиада по географии  в  КарГУ для учащихся  11-х классов</vt:lpstr>
      <vt:lpstr>Открытый урок биологии в 7Б классе:  на тему «Черви»  Григорьева О.П.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ШМО предметов естествознания</dc:title>
  <dc:creator>user</dc:creator>
  <cp:lastModifiedBy>Admin</cp:lastModifiedBy>
  <cp:revision>33</cp:revision>
  <dcterms:created xsi:type="dcterms:W3CDTF">2014-11-09T06:07:47Z</dcterms:created>
  <dcterms:modified xsi:type="dcterms:W3CDTF">2014-11-09T14:00:16Z</dcterms:modified>
</cp:coreProperties>
</file>