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57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600"/>
    <a:srgbClr val="008600"/>
    <a:srgbClr val="0066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6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5B106E36-FD25-4E2D-B0AA-010F637433A0}" type="datetimeFigureOut">
              <a:rPr lang="ru-RU" smtClean="0"/>
              <a:pPr/>
              <a:t>09.11.2014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09.11.2014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410535" cy="170216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600"/>
                </a:solidFill>
                <a:latin typeface="Times New Roman" pitchFamily="18" charset="0"/>
                <a:cs typeface="Times New Roman" pitchFamily="18" charset="0"/>
              </a:rPr>
              <a:t>Неделя ШМО предметов естествознания</a:t>
            </a:r>
            <a:endParaRPr lang="ru-RU" b="1" dirty="0">
              <a:solidFill>
                <a:srgbClr val="007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65104"/>
            <a:ext cx="9144000" cy="2492896"/>
          </a:xfrm>
          <a:prstGeom prst="rect">
            <a:avLst/>
          </a:prstGeom>
        </p:spPr>
      </p:pic>
      <p:pic>
        <p:nvPicPr>
          <p:cNvPr id="10" name="Рисунок 9" descr="1366890056_inventarizaziya-istochnikov-vybrosov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1743" y="71414"/>
            <a:ext cx="2530625" cy="2348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42844" y="2467269"/>
            <a:ext cx="5214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27 октября </a:t>
            </a:r>
            <a:r>
              <a:rPr lang="ru-RU" sz="2400" b="1" dirty="0" smtClean="0"/>
              <a:t>- 1 </a:t>
            </a:r>
            <a:r>
              <a:rPr lang="ru-RU" sz="2400" b="1" dirty="0" smtClean="0"/>
              <a:t>ноября 2014  года</a:t>
            </a:r>
            <a:endParaRPr lang="ru-RU" sz="2400" b="1" dirty="0"/>
          </a:p>
        </p:txBody>
      </p:sp>
    </p:spTree>
    <p:extLst>
      <p:ext uri="{BB962C8B-B14F-4D97-AF65-F5344CB8AC3E}">
        <p14:creationId xmlns="" xmlns:p14="http://schemas.microsoft.com/office/powerpoint/2010/main" val="2764154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desktop\неделя ШМО\фото недели\IMG_20141027_093907.jpg"/>
          <p:cNvPicPr>
            <a:picLocks noChangeAspect="1" noChangeArrowheads="1"/>
          </p:cNvPicPr>
          <p:nvPr/>
        </p:nvPicPr>
        <p:blipFill>
          <a:blip r:embed="rId2" cstate="print">
            <a:lum bright="10000" contrast="2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32" y="3857628"/>
            <a:ext cx="5040000" cy="279438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G:\DCIM\102MSDCF\DSC06859.JPG"/>
          <p:cNvPicPr>
            <a:picLocks noChangeAspect="1" noChangeArrowheads="1"/>
          </p:cNvPicPr>
          <p:nvPr/>
        </p:nvPicPr>
        <p:blipFill>
          <a:blip r:embed="rId3" cstate="print">
            <a:lum bright="10000" contrast="2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5404" y="1428736"/>
            <a:ext cx="4140000" cy="275999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1" descr="G:\DCIM\102MSDCF\DSC06858.JPG"/>
          <p:cNvPicPr>
            <a:picLocks noChangeAspect="1" noChangeArrowheads="1"/>
          </p:cNvPicPr>
          <p:nvPr/>
        </p:nvPicPr>
        <p:blipFill>
          <a:blip r:embed="rId4" cstate="print">
            <a:lum bright="10000" contrast="2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810" y="1428736"/>
            <a:ext cx="3600000" cy="2720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6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359577322"/>
              </p:ext>
            </p:extLst>
          </p:nvPr>
        </p:nvGraphicFramePr>
        <p:xfrm>
          <a:off x="1912528" y="357166"/>
          <a:ext cx="6660000" cy="1097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660000"/>
              </a:tblGrid>
              <a:tr h="108000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100" u="sng" dirty="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 u="none" strike="noStrike" dirty="0">
                          <a:effectLst/>
                        </a:rPr>
                        <a:t>Открытый урок  биологии в 8Б классе </a:t>
                      </a:r>
                      <a:endParaRPr lang="ru-RU" sz="2000" u="none" strike="noStrike" dirty="0" smtClean="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 u="none" strike="noStrike" dirty="0" smtClean="0">
                          <a:effectLst/>
                        </a:rPr>
                        <a:t>«</a:t>
                      </a:r>
                      <a:r>
                        <a:rPr lang="ru-RU" sz="2000" u="none" strike="noStrike" dirty="0">
                          <a:effectLst/>
                        </a:rPr>
                        <a:t>Анализаторы и их значение</a:t>
                      </a:r>
                      <a:r>
                        <a:rPr lang="ru-RU" sz="2000" u="none" strike="noStrike" dirty="0" smtClean="0">
                          <a:effectLst/>
                        </a:rPr>
                        <a:t>»  </a:t>
                      </a:r>
                      <a:endParaRPr lang="ru-RU" sz="2000" u="none" strike="noStrike" dirty="0" smtClean="0">
                        <a:effectLst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 u="none" strike="noStrike" dirty="0" err="1" smtClean="0">
                          <a:effectLst/>
                        </a:rPr>
                        <a:t>Пех</a:t>
                      </a:r>
                      <a:r>
                        <a:rPr lang="ru-RU" sz="2000" u="none" strike="noStrike" dirty="0" smtClean="0">
                          <a:effectLst/>
                        </a:rPr>
                        <a:t> </a:t>
                      </a:r>
                      <a:r>
                        <a:rPr lang="ru-RU" sz="2000" u="none" strike="noStrike" dirty="0" smtClean="0">
                          <a:effectLst/>
                        </a:rPr>
                        <a:t>Е.И.</a:t>
                      </a:r>
                      <a:endParaRPr lang="ru-RU" sz="2000" b="1" u="sng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8" name="Picture 6" descr="D:\desktop\52c66b924d74b.JPG"/>
          <p:cNvPicPr>
            <a:picLocks noChangeAspect="1" noChangeArrowheads="1"/>
          </p:cNvPicPr>
          <p:nvPr/>
        </p:nvPicPr>
        <p:blipFill>
          <a:blip r:embed="rId5">
            <a:lum bright="10000" contrast="3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4613"/>
            <a:ext cx="2160240" cy="2304255"/>
          </a:xfrm>
          <a:prstGeom prst="ellipse">
            <a:avLst/>
          </a:prstGeom>
          <a:ln w="28575">
            <a:solidFill>
              <a:schemeClr val="accent6">
                <a:lumMod val="75000"/>
              </a:schemeClr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20060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DCIM\102MSDCF\DSC06873.JPG"/>
          <p:cNvPicPr>
            <a:picLocks noChangeAspect="1" noChangeArrowheads="1"/>
          </p:cNvPicPr>
          <p:nvPr/>
        </p:nvPicPr>
        <p:blipFill>
          <a:blip r:embed="rId2" cstate="print">
            <a:lum bright="10000" contrast="2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174"/>
          <a:stretch>
            <a:fillRect/>
          </a:stretch>
        </p:blipFill>
        <p:spPr bwMode="auto">
          <a:xfrm>
            <a:off x="571472" y="2071678"/>
            <a:ext cx="2162809" cy="2333186"/>
          </a:xfrm>
          <a:prstGeom prst="ellipse">
            <a:avLst/>
          </a:prstGeom>
          <a:ln w="63500" cap="rnd">
            <a:solidFill>
              <a:schemeClr val="accent6">
                <a:lumMod val="75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168736"/>
            <a:ext cx="6840000" cy="1260000"/>
          </a:xfrm>
          <a:solidFill>
            <a:schemeClr val="bg2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algn="r"/>
            <a:r>
              <a:rPr lang="ru-RU" sz="2400" b="1" dirty="0" smtClean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  <a:t>Открытый урок  в 8 В классе: </a:t>
            </a:r>
            <a:r>
              <a:rPr lang="ru-RU" sz="2400" b="1" dirty="0" smtClean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dirty="0" smtClean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  <a:t>Основные понятия химии» </a:t>
            </a:r>
            <a:r>
              <a:rPr lang="ru-RU" sz="2400" b="1" dirty="0" smtClean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err="1" smtClean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  <a:t>Микулявичине</a:t>
            </a:r>
            <a:r>
              <a:rPr lang="ru-RU" sz="2400" b="1" dirty="0" smtClean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  <a:t>К.В.</a:t>
            </a:r>
            <a:endParaRPr lang="ru-RU" sz="2400" b="1" dirty="0">
              <a:solidFill>
                <a:srgbClr val="008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5" descr="D:\desktop\image.jpg"/>
          <p:cNvPicPr>
            <a:picLocks noChangeAspect="1" noChangeArrowheads="1"/>
          </p:cNvPicPr>
          <p:nvPr/>
        </p:nvPicPr>
        <p:blipFill>
          <a:blip r:embed="rId3">
            <a:lum bright="10000" contrast="2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6" y="-24"/>
            <a:ext cx="2356834" cy="2279558"/>
          </a:xfrm>
          <a:prstGeom prst="ellipse">
            <a:avLst/>
          </a:prstGeom>
          <a:ln>
            <a:solidFill>
              <a:schemeClr val="accent6">
                <a:lumMod val="75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lum bright="10000" contrast="2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84" y="1000108"/>
            <a:ext cx="3420000" cy="2770430"/>
          </a:xfrm>
          <a:prstGeom prst="ellipse">
            <a:avLst/>
          </a:prstGeom>
          <a:ln w="63500" cap="rnd">
            <a:solidFill>
              <a:srgbClr val="00860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5" cstate="print">
            <a:lum bright="10000" contrast="2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694" y="1500174"/>
            <a:ext cx="3420000" cy="2522266"/>
          </a:xfrm>
          <a:prstGeom prst="ellipse">
            <a:avLst/>
          </a:prstGeom>
          <a:ln w="63500" cap="rnd">
            <a:solidFill>
              <a:schemeClr val="accent6">
                <a:lumMod val="75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lum bright="10000" contrast="3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0624"/>
          <a:stretch>
            <a:fillRect/>
          </a:stretch>
        </p:blipFill>
        <p:spPr>
          <a:xfrm flipH="1">
            <a:off x="6121156" y="3643314"/>
            <a:ext cx="2880000" cy="3037669"/>
          </a:xfrm>
          <a:prstGeom prst="ellipse">
            <a:avLst/>
          </a:prstGeom>
          <a:ln w="63500" cap="rnd">
            <a:solidFill>
              <a:schemeClr val="accent6">
                <a:lumMod val="75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lum bright="10000" contrast="2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578" y="3643314"/>
            <a:ext cx="3600000" cy="2589426"/>
          </a:xfrm>
          <a:prstGeom prst="ellipse">
            <a:avLst/>
          </a:prstGeom>
          <a:ln w="63500" cap="rnd">
            <a:solidFill>
              <a:srgbClr val="00860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lum contrast="1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992" t="13302" b="11020"/>
          <a:stretch>
            <a:fillRect/>
          </a:stretch>
        </p:blipFill>
        <p:spPr>
          <a:xfrm>
            <a:off x="142844" y="4254510"/>
            <a:ext cx="3600000" cy="2460638"/>
          </a:xfrm>
          <a:prstGeom prst="ellipse">
            <a:avLst/>
          </a:prstGeom>
          <a:ln w="63500" cap="rnd">
            <a:solidFill>
              <a:schemeClr val="accent6">
                <a:lumMod val="75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2338483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560" r="5505"/>
          <a:stretch>
            <a:fillRect/>
          </a:stretch>
        </p:blipFill>
        <p:spPr>
          <a:xfrm>
            <a:off x="214282" y="3357562"/>
            <a:ext cx="3286148" cy="2786082"/>
          </a:xfrm>
          <a:prstGeom prst="ellipse">
            <a:avLst/>
          </a:prstGeom>
          <a:ln w="63500" cap="rnd">
            <a:solidFill>
              <a:schemeClr val="bg2">
                <a:lumMod val="5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lum contrast="2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848"/>
          <a:stretch>
            <a:fillRect/>
          </a:stretch>
        </p:blipFill>
        <p:spPr>
          <a:xfrm>
            <a:off x="3071802" y="4071178"/>
            <a:ext cx="3960000" cy="2358218"/>
          </a:xfrm>
          <a:prstGeom prst="rect">
            <a:avLst/>
          </a:prstGeom>
          <a:solidFill>
            <a:srgbClr val="FFFFFF">
              <a:shade val="85000"/>
            </a:srgbClr>
          </a:solidFill>
          <a:ln w="127000" cap="rnd">
            <a:solidFill>
              <a:schemeClr val="accent6">
                <a:lumMod val="75000"/>
              </a:schemeClr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08" y="571480"/>
            <a:ext cx="6480000" cy="1620000"/>
          </a:xfrm>
        </p:spPr>
        <p:txBody>
          <a:bodyPr>
            <a:noAutofit/>
          </a:bodyPr>
          <a:lstStyle/>
          <a:p>
            <a:pPr algn="r"/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>
                <a:solidFill>
                  <a:srgbClr val="008600"/>
                </a:solidFill>
              </a:rPr>
              <a:t/>
            </a:r>
            <a:br>
              <a:rPr lang="ru-RU" sz="2400" b="1" dirty="0" smtClean="0">
                <a:solidFill>
                  <a:srgbClr val="008600"/>
                </a:solidFill>
              </a:rPr>
            </a:br>
            <a:r>
              <a:rPr lang="ru-RU" sz="2400" b="1" dirty="0" smtClean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  <a:t>Открытый </a:t>
            </a:r>
            <a:r>
              <a:rPr lang="ru-RU" sz="2400" b="1" dirty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  <a:t>урок   географии в  6 А </a:t>
            </a:r>
            <a:r>
              <a:rPr lang="ru-RU" sz="2400" b="1" dirty="0" smtClean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  <a:t>классе </a:t>
            </a:r>
            <a:br>
              <a:rPr lang="ru-RU" sz="2400" b="1" dirty="0" smtClean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  <a:t> на тему «Гидросфера</a:t>
            </a:r>
            <a:r>
              <a:rPr lang="ru-RU" sz="2400" b="1" dirty="0" smtClean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400" b="1" dirty="0" smtClean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err="1" smtClean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  <a:t>Жунусбекова</a:t>
            </a:r>
            <a:r>
              <a:rPr lang="ru-RU" sz="2400" b="1" dirty="0" smtClean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  <a:t>С. И.</a:t>
            </a:r>
            <a:r>
              <a:rPr lang="ru-RU" sz="2400" dirty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rgbClr val="008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7" descr="D:\desktop\52c66b7b6281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6" y="150286"/>
            <a:ext cx="2747704" cy="2492896"/>
          </a:xfrm>
          <a:prstGeom prst="ellipse">
            <a:avLst/>
          </a:prstGeom>
          <a:ln>
            <a:solidFill>
              <a:schemeClr val="bg2">
                <a:lumMod val="50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lum bright="10000" contrast="2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2269"/>
          <a:stretch>
            <a:fillRect/>
          </a:stretch>
        </p:blipFill>
        <p:spPr>
          <a:xfrm>
            <a:off x="2366446" y="1299996"/>
            <a:ext cx="3420000" cy="2629070"/>
          </a:xfrm>
          <a:prstGeom prst="ellipse">
            <a:avLst/>
          </a:prstGeom>
          <a:ln w="63500" cap="rnd">
            <a:solidFill>
              <a:schemeClr val="bg2">
                <a:lumMod val="5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6" cstate="print">
            <a:lum bright="10000" contrast="3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106" t="13910"/>
          <a:stretch>
            <a:fillRect/>
          </a:stretch>
        </p:blipFill>
        <p:spPr>
          <a:xfrm>
            <a:off x="5041156" y="2070914"/>
            <a:ext cx="3960000" cy="2429656"/>
          </a:xfrm>
          <a:prstGeom prst="rect">
            <a:avLst/>
          </a:prstGeom>
          <a:solidFill>
            <a:srgbClr val="FFFFFF">
              <a:shade val="85000"/>
            </a:srgbClr>
          </a:solidFill>
          <a:ln w="127000" cap="rnd">
            <a:solidFill>
              <a:schemeClr val="accent6">
                <a:lumMod val="75000"/>
              </a:schemeClr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2507285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lum bright="10000" contrast="2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843"/>
          <a:stretch>
            <a:fillRect/>
          </a:stretch>
        </p:blipFill>
        <p:spPr>
          <a:xfrm>
            <a:off x="4071934" y="3143248"/>
            <a:ext cx="4862810" cy="3508531"/>
          </a:xfrm>
          <a:prstGeom prst="rect">
            <a:avLst/>
          </a:prstGeom>
          <a:ln w="88900" cap="sq" cmpd="thickThin">
            <a:solidFill>
              <a:srgbClr val="0086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lum bright="20000" contrast="2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132" r="1465"/>
          <a:stretch>
            <a:fillRect/>
          </a:stretch>
        </p:blipFill>
        <p:spPr>
          <a:xfrm>
            <a:off x="285720" y="1285860"/>
            <a:ext cx="4860000" cy="3131871"/>
          </a:xfrm>
          <a:prstGeom prst="rect">
            <a:avLst/>
          </a:prstGeom>
          <a:ln w="88900" cap="sq" cmpd="thickThin">
            <a:solidFill>
              <a:srgbClr val="0086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491612"/>
            <a:ext cx="7200000" cy="1620000"/>
          </a:xfrm>
        </p:spPr>
        <p:txBody>
          <a:bodyPr>
            <a:normAutofit/>
          </a:bodyPr>
          <a:lstStyle/>
          <a:p>
            <a:pPr algn="r"/>
            <a:r>
              <a:rPr lang="ru-RU" sz="3200" b="1" dirty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  <a:t>Олимпиада по </a:t>
            </a:r>
            <a:r>
              <a:rPr lang="ru-RU" sz="3200" b="1" dirty="0" smtClean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  <a:t>географии  в  </a:t>
            </a:r>
            <a:r>
              <a:rPr lang="ru-RU" sz="3200" b="1" dirty="0" err="1" smtClean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  <a:t>КарГУ</a:t>
            </a:r>
            <a:r>
              <a:rPr lang="ru-RU" sz="3200" b="1" dirty="0" smtClean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3200" b="1" dirty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  <a:t>учащихся </a:t>
            </a:r>
            <a:r>
              <a:rPr lang="ru-RU" sz="3200" b="1" dirty="0" smtClean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  <a:t>11-х </a:t>
            </a:r>
            <a:r>
              <a:rPr lang="ru-RU" sz="3200" b="1" dirty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  <a:t>классов</a:t>
            </a:r>
            <a:endParaRPr lang="ru-RU" sz="3200" dirty="0">
              <a:solidFill>
                <a:srgbClr val="0086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4808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10000" contrast="2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7950"/>
          <a:stretch>
            <a:fillRect/>
          </a:stretch>
        </p:blipFill>
        <p:spPr>
          <a:xfrm>
            <a:off x="2071670" y="1142979"/>
            <a:ext cx="3600000" cy="253972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428604"/>
            <a:ext cx="7020000" cy="1440000"/>
          </a:xfrm>
        </p:spPr>
        <p:txBody>
          <a:bodyPr>
            <a:noAutofit/>
          </a:bodyPr>
          <a:lstStyle/>
          <a:p>
            <a:pPr algn="r"/>
            <a:r>
              <a:rPr lang="ru-RU" sz="2800" b="1" dirty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  <a:t>Открытый </a:t>
            </a:r>
            <a:r>
              <a:rPr lang="ru-RU" sz="2800" b="1" dirty="0" smtClean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  <a:t>урок биологии </a:t>
            </a:r>
            <a:r>
              <a:rPr lang="ru-RU" sz="2800" b="1" dirty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  <a:t>в 7Б классе: </a:t>
            </a:r>
            <a:r>
              <a:rPr lang="ru-RU" sz="2800" b="1" dirty="0" smtClean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  <a:t>на тему «Черви</a:t>
            </a:r>
            <a:r>
              <a:rPr lang="ru-RU" sz="2800" b="1" dirty="0" smtClean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800" b="1" dirty="0" smtClean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  <a:t>Григорьева </a:t>
            </a:r>
            <a:r>
              <a:rPr lang="ru-RU" sz="2800" b="1" dirty="0" smtClean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  <a:t>О.П</a:t>
            </a:r>
            <a:r>
              <a:rPr lang="ru-RU" sz="2800" b="1" dirty="0" smtClean="0">
                <a:solidFill>
                  <a:srgbClr val="0086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lum contrast="2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280" y="3634111"/>
            <a:ext cx="3960000" cy="300959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lum bright="10000" contrast="3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00" y="3571876"/>
            <a:ext cx="4320000" cy="307183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4" descr="D:\desktop\IMG_5568.JPG"/>
          <p:cNvPicPr>
            <a:picLocks noChangeAspect="1" noChangeArrowheads="1"/>
          </p:cNvPicPr>
          <p:nvPr/>
        </p:nvPicPr>
        <p:blipFill>
          <a:blip r:embed="rId5" cstate="print">
            <a:lum bright="10000" contrast="1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6" y="83476"/>
            <a:ext cx="2376264" cy="2335185"/>
          </a:xfrm>
          <a:prstGeom prst="ellips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881572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lum contrast="1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62" y="3071810"/>
            <a:ext cx="4320000" cy="3496661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6">
                <a:lumMod val="75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676801666"/>
              </p:ext>
            </p:extLst>
          </p:nvPr>
        </p:nvGraphicFramePr>
        <p:xfrm>
          <a:off x="2357422" y="374620"/>
          <a:ext cx="6480000" cy="2340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480000"/>
              </a:tblGrid>
              <a:tr h="234000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Открытый </a:t>
                      </a: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урок географии в 9В классе «</a:t>
                      </a:r>
                      <a:r>
                        <a:rPr lang="kk-KZ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Структура, принципы и факторы размещения промышленности. Экологические проблемы </a:t>
                      </a:r>
                      <a:endParaRPr lang="kk-KZ" sz="2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kk-KZ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промышленного производства</a:t>
                      </a:r>
                      <a:r>
                        <a:rPr lang="ru-RU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». 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Корчевная</a:t>
                      </a:r>
                      <a:r>
                        <a:rPr lang="ru-RU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Т.П.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5" name="Picture 2" descr="D:\desktop\_SC06385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214287"/>
            <a:ext cx="2700000" cy="2884546"/>
          </a:xfrm>
          <a:prstGeom prst="ellipse">
            <a:avLst/>
          </a:prstGeom>
          <a:ln w="57150">
            <a:solidFill>
              <a:schemeClr val="accent6">
                <a:lumMod val="75000"/>
              </a:schemeClr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lum contrast="2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172" t="3985"/>
          <a:stretch>
            <a:fillRect/>
          </a:stretch>
        </p:blipFill>
        <p:spPr>
          <a:xfrm>
            <a:off x="4786314" y="3143248"/>
            <a:ext cx="4174314" cy="3442225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6">
                <a:lumMod val="75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="" xmlns:p14="http://schemas.microsoft.com/office/powerpoint/2010/main" val="2427666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24734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97</TotalTime>
  <Words>32</Words>
  <Application>Microsoft Office PowerPoint</Application>
  <PresentationFormat>Экран (4:3)</PresentationFormat>
  <Paragraphs>13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Остин</vt:lpstr>
      <vt:lpstr>Неделя ШМО предметов естествознания</vt:lpstr>
      <vt:lpstr>Слайд 2</vt:lpstr>
      <vt:lpstr>Открытый урок  в 8 В классе:  «Основные понятия химии»  Микулявичине К.В.</vt:lpstr>
      <vt:lpstr>             Открытый урок   географии в  6 А классе   на тему «Гидросфера»  Жунусбекова С. И. </vt:lpstr>
      <vt:lpstr>Олимпиада по географии  в  КарГУ для учащихся  11-х классов</vt:lpstr>
      <vt:lpstr>Открытый урок биологии в 7Б классе:  на тему «Черви»  Григорьева О.П.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Неделя ШМО предметов естествознания</dc:title>
  <dc:creator>user</dc:creator>
  <cp:lastModifiedBy>Admin</cp:lastModifiedBy>
  <cp:revision>33</cp:revision>
  <dcterms:created xsi:type="dcterms:W3CDTF">2014-11-09T06:07:47Z</dcterms:created>
  <dcterms:modified xsi:type="dcterms:W3CDTF">2014-11-09T14:00:16Z</dcterms:modified>
</cp:coreProperties>
</file>