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1" r:id="rId3"/>
    <p:sldId id="263" r:id="rId4"/>
  </p:sldIdLst>
  <p:sldSz cx="9144000" cy="6858000" type="screen4x3"/>
  <p:notesSz cx="6811963" cy="99456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82920" y="242646"/>
            <a:ext cx="8117539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rgbClr val="C00000"/>
                </a:solidFill>
              </a:rPr>
              <a:t>e.edu.kz /</a:t>
            </a:r>
            <a:r>
              <a:rPr lang="ru-RU" sz="4000" b="1" dirty="0">
                <a:solidFill>
                  <a:srgbClr val="C00000"/>
                </a:solidFill>
              </a:rPr>
              <a:t>Е-библиотека</a:t>
            </a:r>
            <a:br>
              <a:rPr lang="ru-RU" sz="4000" b="1" dirty="0">
                <a:solidFill>
                  <a:srgbClr val="C00000"/>
                </a:solidFill>
              </a:rPr>
            </a:b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войти в систему, </a:t>
            </a:r>
            <a:r>
              <a:rPr lang="ru-RU" sz="2400" b="1" u="sng" dirty="0" smtClean="0">
                <a:solidFill>
                  <a:schemeClr val="tx2">
                    <a:lumMod val="50000"/>
                  </a:schemeClr>
                </a:solidFill>
              </a:rPr>
              <a:t>перейти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 к «Е-библиотека», войти в </a:t>
            </a:r>
            <a:r>
              <a:rPr lang="ru-RU" sz="2400" b="1" u="sng" dirty="0" smtClean="0">
                <a:solidFill>
                  <a:schemeClr val="tx2">
                    <a:lumMod val="50000"/>
                  </a:schemeClr>
                </a:solidFill>
              </a:rPr>
              <a:t>рубрикатор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, найти нужный ЦОР</a:t>
            </a:r>
            <a:endParaRPr lang="ru-RU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60" t="11067" r="39400" b="37378"/>
          <a:stretch/>
        </p:blipFill>
        <p:spPr bwMode="auto">
          <a:xfrm>
            <a:off x="1586190" y="1689196"/>
            <a:ext cx="6110997" cy="2720666"/>
          </a:xfrm>
          <a:prstGeom prst="rect">
            <a:avLst/>
          </a:prstGeom>
          <a:noFill/>
          <a:ln w="12700">
            <a:solidFill>
              <a:schemeClr val="accent5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323528" y="4725144"/>
            <a:ext cx="837693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</a:rPr>
              <a:t>Использовать 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</a:rPr>
              <a:t>ЦОР на уроке </a:t>
            </a:r>
          </a:p>
          <a:p>
            <a:pPr algn="ctr"/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</a:rPr>
              <a:t>или в качестве домашнего задания </a:t>
            </a:r>
          </a:p>
          <a:p>
            <a:pPr algn="ctr"/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</a:rPr>
              <a:t>(</a:t>
            </a:r>
            <a:r>
              <a:rPr lang="ru-RU" sz="2800" b="1" u="sng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</a:rPr>
              <a:t>фиксировать </a:t>
            </a:r>
            <a:r>
              <a:rPr lang="ru-RU" sz="2800" b="1" u="sng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</a:rPr>
              <a:t>в поурочном </a:t>
            </a:r>
            <a:r>
              <a:rPr lang="ru-RU" sz="2800" b="1" u="sng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</a:rPr>
              <a:t>плане ОБЯЗАТЕЛЬНО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</a:rPr>
              <a:t>)</a:t>
            </a: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5012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393158" y="1"/>
            <a:ext cx="6339300" cy="126188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Сайт школы </a:t>
            </a:r>
          </a:p>
          <a:p>
            <a:pPr algn="ctr"/>
            <a:r>
              <a:rPr lang="ru-RU" sz="2800" b="1" cap="none" spc="0" dirty="0" smtClean="0">
                <a:ln w="11430"/>
                <a:solidFill>
                  <a:schemeClr val="tx2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(</a:t>
            </a:r>
            <a:r>
              <a:rPr lang="en-US" sz="2800" b="1" dirty="0">
                <a:ln w="11430"/>
                <a:solidFill>
                  <a:schemeClr val="tx2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http://</a:t>
            </a:r>
            <a:r>
              <a:rPr lang="en-US" sz="2800" b="1" dirty="0" smtClean="0">
                <a:ln w="11430"/>
                <a:solidFill>
                  <a:schemeClr val="tx2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kargoo.gov.kz/index/fromorg/52</a:t>
            </a:r>
            <a:r>
              <a:rPr lang="ru-RU" sz="2800" b="1" dirty="0" smtClean="0">
                <a:ln w="11430"/>
                <a:solidFill>
                  <a:schemeClr val="tx2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)</a:t>
            </a:r>
            <a:endParaRPr lang="ru-RU" sz="2800" b="1" cap="none" spc="0" dirty="0">
              <a:ln w="11430"/>
              <a:solidFill>
                <a:schemeClr val="tx2">
                  <a:lumMod val="5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1340768"/>
            <a:ext cx="8424936" cy="489364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endParaRPr lang="ru-RU" sz="2400" b="1" cap="none" spc="50" dirty="0" smtClean="0">
              <a:ln w="11430"/>
              <a:solidFill>
                <a:schemeClr val="accent2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457200" indent="-457200">
              <a:buAutoNum type="arabicPeriod"/>
            </a:pPr>
            <a:r>
              <a:rPr lang="ru-RU" sz="2400" b="1" cap="none" spc="50" dirty="0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 разделе </a:t>
            </a:r>
            <a:r>
              <a:rPr lang="ru-RU" sz="2400" b="1" cap="none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«Объявления, информация»</a:t>
            </a:r>
          </a:p>
          <a:p>
            <a:r>
              <a:rPr lang="ru-RU" sz="2400" b="1" cap="none" spc="50" dirty="0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размещены электронные варианты отчетов по успеваемости класса и учителя </a:t>
            </a:r>
            <a:r>
              <a:rPr lang="ru-RU" sz="2400" b="1" spc="50" dirty="0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предметника (</a:t>
            </a:r>
            <a:r>
              <a:rPr lang="ru-RU" sz="2400" b="1" spc="50" dirty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шаблоны</a:t>
            </a:r>
            <a:r>
              <a:rPr lang="ru-RU" sz="2400" b="1" spc="50" dirty="0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), график загрузки кабинета и другая информация</a:t>
            </a:r>
            <a:endParaRPr lang="ru-RU" sz="2400" b="1" spc="50" dirty="0">
              <a:ln w="11430"/>
              <a:solidFill>
                <a:schemeClr val="accent2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endParaRPr lang="ru-RU" sz="2400" b="1" cap="none" spc="50" dirty="0" smtClean="0">
              <a:ln w="11430"/>
              <a:solidFill>
                <a:schemeClr val="accent2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r>
              <a:rPr lang="ru-RU" sz="2400" b="1" u="sng" smtClean="0">
                <a:solidFill>
                  <a:schemeClr val="accent2">
                    <a:lumMod val="50000"/>
                  </a:schemeClr>
                </a:solidFill>
              </a:rPr>
              <a:t>2</a:t>
            </a:r>
            <a:r>
              <a:rPr lang="ru-RU" sz="2400" b="1" u="sng" dirty="0">
                <a:solidFill>
                  <a:schemeClr val="accent2">
                    <a:lumMod val="50000"/>
                  </a:schemeClr>
                </a:solidFill>
              </a:rPr>
              <a:t>. </a:t>
            </a:r>
            <a:r>
              <a:rPr lang="ru-RU" sz="2400" b="1" u="sng" dirty="0">
                <a:solidFill>
                  <a:srgbClr val="FF0000"/>
                </a:solidFill>
              </a:rPr>
              <a:t>Журнал предоставления информации на сайт:</a:t>
            </a:r>
            <a:r>
              <a:rPr lang="ru-RU" sz="2400" b="1" u="sng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endParaRPr lang="ru-RU" sz="2400" b="1" u="sng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Наименование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</a:rPr>
              <a:t>информации, </a:t>
            </a:r>
            <a:endParaRPr lang="ru-RU" sz="2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раздел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</a:rPr>
              <a:t>сайта, кто предоставил, дата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предоставления</a:t>
            </a:r>
          </a:p>
          <a:p>
            <a:endParaRPr lang="ru-RU" sz="2400" b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400" b="1" spc="50" dirty="0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3. Руководителям МО: </a:t>
            </a:r>
          </a:p>
          <a:p>
            <a:r>
              <a:rPr lang="ru-RU" sz="24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до 3 ноября </a:t>
            </a:r>
            <a:r>
              <a:rPr lang="ru-RU" sz="2400" b="1" spc="50" dirty="0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предоставить информацию по МО</a:t>
            </a:r>
            <a:endParaRPr lang="ru-RU" sz="2400" b="1" spc="50" dirty="0">
              <a:ln w="11430"/>
              <a:solidFill>
                <a:schemeClr val="accent2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endParaRPr lang="ru-RU" sz="24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9439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79512" y="404664"/>
            <a:ext cx="8784975" cy="535531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 четверть:</a:t>
            </a:r>
          </a:p>
          <a:p>
            <a:pPr algn="ctr"/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Посещение и анализ уроков:</a:t>
            </a:r>
          </a:p>
          <a:p>
            <a:pPr algn="ctr"/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Уроки </a:t>
            </a:r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 компьютерным оборудованием.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ru-RU" sz="24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ru-RU" sz="2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Соблюдение санитарных </a:t>
            </a:r>
            <a:r>
              <a:rPr lang="ru-RU" sz="24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норм и правил.</a:t>
            </a:r>
            <a:endParaRPr lang="ru-RU" sz="2400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ru-RU" sz="24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Эффективность использования компьютерного и интерактивного оборудования.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ru-RU" sz="24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Эффективность </a:t>
            </a:r>
            <a:r>
              <a:rPr lang="ru-RU" sz="24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применения </a:t>
            </a:r>
            <a:r>
              <a:rPr lang="ru-RU" sz="24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флипчартов</a:t>
            </a:r>
            <a:r>
              <a:rPr lang="ru-RU" sz="24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и компьютерных презентаций.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ru-RU" sz="24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Применение электронного тестирования.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ru-RU" sz="24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Заполнение электронного журнала в СЭО </a:t>
            </a:r>
            <a:r>
              <a:rPr lang="en-US" sz="24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E-learning.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ru-RU" sz="24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Использование </a:t>
            </a:r>
            <a:r>
              <a:rPr lang="ru-RU" sz="2400" b="1" spc="50" dirty="0" err="1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ЦОРов</a:t>
            </a:r>
            <a:r>
              <a:rPr lang="ru-RU" sz="24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на уроке.</a:t>
            </a:r>
          </a:p>
        </p:txBody>
      </p:sp>
    </p:spTree>
    <p:extLst>
      <p:ext uri="{BB962C8B-B14F-4D97-AF65-F5344CB8AC3E}">
        <p14:creationId xmlns:p14="http://schemas.microsoft.com/office/powerpoint/2010/main" val="32184561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132</Words>
  <Application>Microsoft Office PowerPoint</Application>
  <PresentationFormat>Экран (4:3)</PresentationFormat>
  <Paragraphs>26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ЦОР Цифровые образовательные ресурсы</dc:title>
  <dc:creator>valentina</dc:creator>
  <cp:lastModifiedBy>valentina</cp:lastModifiedBy>
  <cp:revision>28</cp:revision>
  <cp:lastPrinted>2014-10-22T05:40:41Z</cp:lastPrinted>
  <dcterms:created xsi:type="dcterms:W3CDTF">2014-09-27T07:04:52Z</dcterms:created>
  <dcterms:modified xsi:type="dcterms:W3CDTF">2014-10-27T09:59:03Z</dcterms:modified>
</cp:coreProperties>
</file>