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sldIdLst>
    <p:sldId id="256" r:id="rId2"/>
    <p:sldId id="257" r:id="rId3"/>
    <p:sldId id="258" r:id="rId4"/>
    <p:sldId id="268" r:id="rId5"/>
    <p:sldId id="283" r:id="rId6"/>
    <p:sldId id="270" r:id="rId7"/>
    <p:sldId id="272" r:id="rId8"/>
    <p:sldId id="274" r:id="rId9"/>
    <p:sldId id="275" r:id="rId10"/>
    <p:sldId id="277" r:id="rId11"/>
    <p:sldId id="281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40" autoAdjust="0"/>
    <p:restoredTop sz="94629" autoAdjust="0"/>
  </p:normalViewPr>
  <p:slideViewPr>
    <p:cSldViewPr>
      <p:cViewPr>
        <p:scale>
          <a:sx n="118" d="100"/>
          <a:sy n="118" d="100"/>
        </p:scale>
        <p:origin x="-17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7C1D2-B5CF-4F3C-B8DE-F45320F1C146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7A90-BED9-40E9-B491-D1858FF256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C252D-8B1B-484A-921A-841424C7FFF3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2D75C-D359-4183-B21C-1054BD9C86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91574-823A-4D00-9738-E98CF45BFDDD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FE0EF-F4A5-4C0D-80EB-8E2D136230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26D2F-D005-452B-B8D3-8E4D0FA7BAFE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B070E-675B-4EF1-91E0-E19959EBF9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4A6F3-4066-4E25-8ED4-6F6E713058CF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AF5AF-84C3-4D13-81A6-A3CB92021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9CBA5-81E4-4D8C-A39B-998CF90A0ACB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3FFB-55B6-4960-AFD6-0F9DD49DA0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85A80-291E-4D45-BD1B-C5B3E322080F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DB15C-9D7A-41CD-AE53-4B7DB70F18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44F69-3391-4E79-B2C2-7BFF184A1925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EF7BD-3696-4669-AAE9-924FCAC96F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5DC48-590F-4097-B0E7-25DAB776B9A8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32D0E-2B39-452E-AEC7-FB5DF8932A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48BC7-52D2-434B-AF9E-61FFE2029727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6197-45DF-4959-8329-91D776A7B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952DF-718A-4919-A138-9DC0B5F21396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FED6-ECDF-449A-939F-F8FD9C36D4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" name="chimes.wav"/>
          </p:stSnd>
        </p:sndAc>
      </p:transition>
    </mc:Choice>
    <mc:Fallback xmlns="">
      <p:transition spd="slow" advTm="101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C7840B8-6268-43D1-B8DA-12AFFD2D0A4C}" type="datetimeFigureOut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A853781-7817-42EC-9BEB-2D8BFEB97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100">
        <p:split orient="vert"/>
        <p:sndAc>
          <p:stSnd>
            <p:snd r:embed="rId13" name="chimes.wav"/>
          </p:stSnd>
        </p:sndAc>
      </p:transition>
    </mc:Choice>
    <mc:Fallback xmlns="">
      <p:transition spd="slow" advTm="10100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Влияние солнечного света на рост </a:t>
            </a:r>
            <a:r>
              <a:rPr lang="ru-RU" sz="5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>                    	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 ученица 3А класса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	   СОШ №52 им. Е.А.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Букетова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Стюф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Полина 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527">
        <p:split orient="vert"/>
        <p:sndAc>
          <p:stSnd>
            <p:snd r:embed="rId2" name="chimes.wav"/>
          </p:stSnd>
        </p:sndAc>
      </p:transition>
    </mc:Choice>
    <mc:Fallback>
      <p:transition spd="slow" advTm="5527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867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</a:rPr>
              <a:t>	</a:t>
            </a:r>
            <a:r>
              <a:rPr lang="ru-RU" sz="2700" b="1" dirty="0" smtClean="0">
                <a:solidFill>
                  <a:schemeClr val="tx1"/>
                </a:solidFill>
              </a:rPr>
              <a:t>Как </a:t>
            </a:r>
            <a:r>
              <a:rPr lang="ru-RU" sz="2700" b="1" dirty="0">
                <a:solidFill>
                  <a:schemeClr val="tx1"/>
                </a:solidFill>
              </a:rPr>
              <a:t>и все живые организмы, растения </a:t>
            </a:r>
            <a:r>
              <a:rPr lang="ru-RU" sz="2700" b="1" dirty="0" smtClean="0">
                <a:solidFill>
                  <a:schemeClr val="tx1"/>
                </a:solidFill>
              </a:rPr>
              <a:t>обладают способностью </a:t>
            </a:r>
            <a:r>
              <a:rPr lang="ru-RU" sz="2700" b="1" dirty="0">
                <a:solidFill>
                  <a:schemeClr val="tx1"/>
                </a:solidFill>
              </a:rPr>
              <a:t>адаптироваться к изменяющимся условиям. Есть растения, довольно легко приспосабливающиеся к достаточному или избыточному свету, и в результате меняется его облик. Листья немного увеличиваются в </a:t>
            </a:r>
            <a:r>
              <a:rPr lang="ru-RU" sz="2700" b="1" dirty="0" smtClean="0">
                <a:solidFill>
                  <a:schemeClr val="tx1"/>
                </a:solidFill>
              </a:rPr>
              <a:t>размерах, </a:t>
            </a:r>
            <a:r>
              <a:rPr lang="ru-RU" sz="2700" b="1" dirty="0">
                <a:solidFill>
                  <a:schemeClr val="tx1"/>
                </a:solidFill>
              </a:rPr>
              <a:t>начинается вытягивание стебля, который при этом теряет свою прочность, листья бледнеют, желтеют, замедляется рост растений. То есть само растение ищет свет, </a:t>
            </a:r>
            <a:r>
              <a:rPr lang="ru-RU" sz="2700" b="1" dirty="0" err="1" smtClean="0">
                <a:solidFill>
                  <a:schemeClr val="tx1"/>
                </a:solidFill>
              </a:rPr>
              <a:t>удлин</a:t>
            </a:r>
            <a:r>
              <a:rPr lang="ru-RU" sz="2700" b="1" dirty="0" err="1">
                <a:solidFill>
                  <a:schemeClr val="tx1"/>
                </a:solidFill>
              </a:rPr>
              <a:t>н</a:t>
            </a:r>
            <a:r>
              <a:rPr lang="ru-RU" sz="2700" b="1" dirty="0" err="1" smtClean="0">
                <a:solidFill>
                  <a:schemeClr val="tx1"/>
                </a:solidFill>
              </a:rPr>
              <a:t>яя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>
                <a:solidFill>
                  <a:schemeClr val="tx1"/>
                </a:solidFill>
              </a:rPr>
              <a:t>свои листья, стебель.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220">
        <p:split orient="vert"/>
        <p:sndAc>
          <p:stSnd>
            <p:snd r:embed="rId2" name="chimes.wav"/>
          </p:stSnd>
        </p:sndAc>
      </p:transition>
    </mc:Choice>
    <mc:Fallback>
      <p:transition spd="slow" advTm="37220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172200" cy="9144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+mn-lt"/>
              </a:rPr>
              <a:t>Заключение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2057400" y="1371600"/>
            <a:ext cx="6172200" cy="50292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</a:rPr>
              <a:t>Для </a:t>
            </a:r>
            <a:r>
              <a:rPr lang="ru-RU" sz="3600" b="1" dirty="0">
                <a:solidFill>
                  <a:schemeClr val="tx1"/>
                </a:solidFill>
              </a:rPr>
              <a:t>роста растений необходим солнечный </a:t>
            </a:r>
            <a:r>
              <a:rPr lang="ru-RU" sz="3600" b="1" dirty="0" smtClean="0">
                <a:solidFill>
                  <a:schemeClr val="tx1"/>
                </a:solidFill>
              </a:rPr>
              <a:t>свет. Рост </a:t>
            </a:r>
            <a:r>
              <a:rPr lang="ru-RU" sz="3600" b="1" dirty="0">
                <a:solidFill>
                  <a:schemeClr val="tx1"/>
                </a:solidFill>
              </a:rPr>
              <a:t>растения напрямую зависит от действия солнечного света. Чем меньше света попадает на растение, тем хуже оно растёт. 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232">
        <p:split orient="vert"/>
        <p:sndAc>
          <p:stSnd>
            <p:snd r:embed="rId2" name="chimes.wav"/>
          </p:stSnd>
        </p:sndAc>
      </p:transition>
    </mc:Choice>
    <mc:Fallback>
      <p:transition spd="slow" advTm="18232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696200" cy="3048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946">
        <p:split orient="vert"/>
        <p:sndAc>
          <p:stSnd>
            <p:snd r:embed="rId2" name="chimes.wav"/>
          </p:stSnd>
        </p:sndAc>
      </p:transition>
    </mc:Choice>
    <mc:Fallback>
      <p:transition spd="slow" advTm="2946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981200"/>
            <a:ext cx="6781800" cy="3962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сравнить влияние солнечного света на развитие растений в разных условиях.</a:t>
            </a:r>
            <a:b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947">
        <p:split orient="vert"/>
        <p:sndAc>
          <p:stSnd>
            <p:snd r:embed="rId2" name="chimes.wav"/>
          </p:stSnd>
        </p:sndAc>
      </p:transition>
    </mc:Choice>
    <mc:Fallback>
      <p:transition spd="slow" advTm="9947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763000" cy="3810000"/>
          </a:xfrm>
        </p:spPr>
        <p:txBody>
          <a:bodyPr>
            <a:normAutofit fontScale="90000"/>
          </a:bodyPr>
          <a:lstStyle/>
          <a:p>
            <a:pPr lvl="0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1.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Изучить </a:t>
            </a:r>
            <a:r>
              <a:rPr lang="ru-RU" sz="3600" dirty="0">
                <a:solidFill>
                  <a:schemeClr val="tx1"/>
                </a:solidFill>
                <a:latin typeface="+mn-lt"/>
              </a:rPr>
              <a:t>влияние солнечного света на рост и развитие зеленого растения.</a:t>
            </a:r>
            <a:br>
              <a:rPr lang="ru-RU" sz="3600" dirty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2.Вырастить </a:t>
            </a:r>
            <a:r>
              <a:rPr lang="ru-RU" sz="3600" dirty="0">
                <a:solidFill>
                  <a:schemeClr val="tx1"/>
                </a:solidFill>
                <a:latin typeface="+mn-lt"/>
              </a:rPr>
              <a:t>растения в разных световых условиях.</a:t>
            </a:r>
            <a:br>
              <a:rPr lang="ru-RU" sz="3600" dirty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3.Сравнить </a:t>
            </a:r>
            <a:r>
              <a:rPr lang="ru-RU" sz="3600" dirty="0">
                <a:solidFill>
                  <a:schemeClr val="tx1"/>
                </a:solidFill>
                <a:latin typeface="+mn-lt"/>
              </a:rPr>
              <a:t>результаты опыта и сделать выводы.</a:t>
            </a:r>
            <a:br>
              <a:rPr lang="ru-RU" sz="3600" dirty="0">
                <a:solidFill>
                  <a:schemeClr val="tx1"/>
                </a:solidFill>
                <a:latin typeface="+mn-lt"/>
              </a:rPr>
            </a:br>
            <a:endParaRPr lang="ru-RU" sz="22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12">
        <p:split orient="vert"/>
        <p:sndAc>
          <p:stSnd>
            <p:snd r:embed="rId2" name="chimes.wav"/>
          </p:stSnd>
        </p:sndAc>
      </p:transition>
    </mc:Choice>
    <mc:Fallback>
      <p:transition spd="slow" advTm="15012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0223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Посадка растений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470400" cy="33528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23171"/>
            <a:ext cx="3471862" cy="260389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368">
        <p:split orient="vert"/>
        <p:sndAc>
          <p:stSnd>
            <p:snd r:embed="rId2" name="chimes.wav"/>
          </p:stSnd>
        </p:sndAc>
      </p:transition>
    </mc:Choice>
    <mc:Fallback>
      <p:transition spd="slow" advTm="13368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554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 №1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167640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</a:t>
            </a:r>
            <a:r>
              <a:rPr lang="ru-RU" sz="2800" b="1" dirty="0" smtClean="0">
                <a:latin typeface="+mn-lt"/>
              </a:rPr>
              <a:t>Опытные </a:t>
            </a:r>
            <a:r>
              <a:rPr lang="ru-RU" sz="2800" b="1" dirty="0">
                <a:latin typeface="+mn-lt"/>
              </a:rPr>
              <a:t>образцы №1 и №2 поместили в теплое, проветриваемое и хорошо освещаемое место - на подоконнике. А опытный образец №3 поместили в теплое, проветриваемое, но темное </a:t>
            </a:r>
            <a:r>
              <a:rPr lang="ru-RU" sz="2800" b="1" dirty="0" smtClean="0">
                <a:latin typeface="+mn-lt"/>
              </a:rPr>
              <a:t>место.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Во </a:t>
            </a:r>
            <a:r>
              <a:rPr lang="ru-RU" sz="2800" b="1" dirty="0">
                <a:latin typeface="+mn-lt"/>
              </a:rPr>
              <a:t>время опыта производили полив растений в одинаковых пропорциях. </a:t>
            </a:r>
          </a:p>
        </p:txBody>
      </p:sp>
    </p:spTree>
    <p:extLst>
      <p:ext uri="{BB962C8B-B14F-4D97-AF65-F5344CB8AC3E}">
        <p14:creationId xmlns:p14="http://schemas.microsoft.com/office/powerpoint/2010/main" val="345594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3198">
        <p:split orient="vert"/>
        <p:sndAc>
          <p:stSnd>
            <p:snd r:embed="rId2" name="chimes.wav"/>
          </p:stSnd>
        </p:sndAc>
      </p:transition>
    </mc:Choice>
    <mc:Fallback>
      <p:transition spd="slow" advTm="23198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эксперимента №1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657600" cy="27432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143000"/>
            <a:ext cx="3729037" cy="279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3429000"/>
            <a:ext cx="4338638" cy="325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6815">
        <p:split orient="vert"/>
        <p:sndAc>
          <p:stSnd>
            <p:snd r:embed="rId2" name="chimes.wav"/>
          </p:stSnd>
        </p:sndAc>
      </p:transition>
    </mc:Choice>
    <mc:Fallback>
      <p:transition spd="slow" advTm="26815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</a:rPr>
              <a:t>Вывод: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24000"/>
            <a:ext cx="7467600" cy="48737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же тяжело приходится растению, когда не хватает света. Некоторые растения очень быстро приспосабливаются к недостатку света. Но, тем не менее, проявляются признаки, которые говорят о том, что растению недостаточно </a:t>
            </a: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света: рост 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растения замедляется, листья вытягиваются вверх и черенки </a:t>
            </a:r>
            <a:r>
              <a:rPr lang="ru-RU" sz="28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удлинняются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. Изменяется окрас растений.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208">
        <p:split orient="vert"/>
        <p:sndAc>
          <p:stSnd>
            <p:snd r:embed="rId2" name="chimes.wav"/>
          </p:stSnd>
        </p:sndAc>
      </p:transition>
    </mc:Choice>
    <mc:Fallback>
      <p:transition spd="slow" advTm="30208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 №2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63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	</a:t>
            </a:r>
            <a:r>
              <a:rPr lang="ru-RU" sz="2800" b="1" dirty="0" smtClean="0">
                <a:solidFill>
                  <a:schemeClr val="tx1"/>
                </a:solidFill>
              </a:rPr>
              <a:t>Одно здоровое </a:t>
            </a:r>
            <a:r>
              <a:rPr lang="ru-RU" sz="2800" b="1" dirty="0">
                <a:solidFill>
                  <a:schemeClr val="tx1"/>
                </a:solidFill>
              </a:rPr>
              <a:t>растение с </a:t>
            </a:r>
            <a:r>
              <a:rPr lang="ru-RU" sz="2800" b="1" dirty="0" smtClean="0">
                <a:solidFill>
                  <a:schemeClr val="tx1"/>
                </a:solidFill>
              </a:rPr>
              <a:t>ярко-зеленым окрасом </a:t>
            </a:r>
            <a:r>
              <a:rPr lang="ru-RU" sz="2800" b="1" dirty="0">
                <a:solidFill>
                  <a:schemeClr val="tx1"/>
                </a:solidFill>
              </a:rPr>
              <a:t>оставляем на подоконнике без изменений. </a:t>
            </a:r>
            <a:r>
              <a:rPr lang="ru-RU" sz="2800" b="1" dirty="0" smtClean="0">
                <a:solidFill>
                  <a:schemeClr val="tx1"/>
                </a:solidFill>
              </a:rPr>
              <a:t>Второе </a:t>
            </a:r>
            <a:r>
              <a:rPr lang="ru-RU" sz="2800" b="1" dirty="0">
                <a:solidFill>
                  <a:schemeClr val="tx1"/>
                </a:solidFill>
              </a:rPr>
              <a:t>здоровое растение с </a:t>
            </a:r>
            <a:r>
              <a:rPr lang="ru-RU" sz="2800" b="1" dirty="0" smtClean="0">
                <a:solidFill>
                  <a:schemeClr val="tx1"/>
                </a:solidFill>
              </a:rPr>
              <a:t>ярко- </a:t>
            </a:r>
            <a:r>
              <a:rPr lang="ru-RU" sz="2800" b="1" dirty="0">
                <a:solidFill>
                  <a:schemeClr val="tx1"/>
                </a:solidFill>
              </a:rPr>
              <a:t>зеленым </a:t>
            </a:r>
            <a:r>
              <a:rPr lang="ru-RU" sz="2800" b="1" dirty="0" smtClean="0">
                <a:solidFill>
                  <a:schemeClr val="tx1"/>
                </a:solidFill>
              </a:rPr>
              <a:t>окрасом </a:t>
            </a:r>
            <a:r>
              <a:rPr lang="ru-RU" sz="2800" b="1" dirty="0">
                <a:solidFill>
                  <a:schemeClr val="tx1"/>
                </a:solidFill>
              </a:rPr>
              <a:t>помещаем в теплое, проветриваемое, темное </a:t>
            </a:r>
            <a:r>
              <a:rPr lang="ru-RU" sz="2800" b="1" dirty="0" smtClean="0">
                <a:solidFill>
                  <a:schemeClr val="tx1"/>
                </a:solidFill>
              </a:rPr>
              <a:t>место. </a:t>
            </a:r>
            <a:r>
              <a:rPr lang="ru-RU" sz="2800" b="1" dirty="0">
                <a:solidFill>
                  <a:schemeClr val="tx1"/>
                </a:solidFill>
              </a:rPr>
              <a:t>А опытный образец №3 (растение бледно-желтого </a:t>
            </a:r>
            <a:r>
              <a:rPr lang="ru-RU" sz="2800" b="1" dirty="0" smtClean="0">
                <a:solidFill>
                  <a:schemeClr val="tx1"/>
                </a:solidFill>
              </a:rPr>
              <a:t>цвета) </a:t>
            </a:r>
            <a:r>
              <a:rPr lang="ru-RU" sz="2800" b="1" dirty="0">
                <a:solidFill>
                  <a:schemeClr val="tx1"/>
                </a:solidFill>
              </a:rPr>
              <a:t>выносим из темноты на </a:t>
            </a:r>
            <a:r>
              <a:rPr lang="ru-RU" sz="2800" b="1" dirty="0" smtClean="0">
                <a:solidFill>
                  <a:schemeClr val="tx1"/>
                </a:solidFill>
              </a:rPr>
              <a:t>подоконник.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725">
        <p:split orient="vert"/>
        <p:sndAc>
          <p:stSnd>
            <p:snd r:embed="rId2" name="chimes.wav"/>
          </p:stSnd>
        </p:sndAc>
      </p:transition>
    </mc:Choice>
    <mc:Fallback>
      <p:transition spd="slow" advTm="25725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эксперимента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2863735" cy="3503815"/>
          </a:xfrm>
        </p:spPr>
      </p:pic>
      <p:pic>
        <p:nvPicPr>
          <p:cNvPr id="29698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2775" y="2895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193898" y="1514716"/>
            <a:ext cx="3379980" cy="25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868">
        <p:split orient="vert"/>
        <p:sndAc>
          <p:stSnd>
            <p:snd r:embed="rId2" name="chimes.wav"/>
          </p:stSnd>
        </p:sndAc>
      </p:transition>
    </mc:Choice>
    <mc:Fallback>
      <p:transition spd="slow" advTm="38868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397</TotalTime>
  <Words>101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                                Тема: Влияние солнечного света на рост растений                                                                                                     Выполнила:  ученица 3А класса                                                                         СОШ №52 им. Е.А. Букетова                                                   Стюф Полина    </vt:lpstr>
      <vt:lpstr>   Цель работы:   исследовать и сравнить влияние солнечного света на развитие растений в разных условиях. </vt:lpstr>
      <vt:lpstr>ЗАДАЧИ:  1.Изучить влияние солнечного света на рост и развитие зеленого растения. 2.Вырастить растения в разных световых условиях. 3.Сравнить результаты опыта и сделать выводы. </vt:lpstr>
      <vt:lpstr>Посадка растений</vt:lpstr>
      <vt:lpstr>Эксперимент №1</vt:lpstr>
      <vt:lpstr>Результаты эксперимента №1</vt:lpstr>
      <vt:lpstr>Вывод:</vt:lpstr>
      <vt:lpstr>Эксперимент №2</vt:lpstr>
      <vt:lpstr>Результаты эксперимента №2</vt:lpstr>
      <vt:lpstr>Вывод: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образовательное учреждение Москаленского муниципального района Омской области  «Москаленский  лицей»      Исследовательская   работа   Морская свинка: питание и поведение                                                                                                             Выполнила: Рыбина Эвелина,                                                          ученица 1класса                                                                                                                                                                   Руководитель:   Шелленберг Н.В.,                                                                              учитель начальных классов</dc:title>
  <dc:creator>Admin</dc:creator>
  <cp:lastModifiedBy>Admin</cp:lastModifiedBy>
  <cp:revision>57</cp:revision>
  <dcterms:modified xsi:type="dcterms:W3CDTF">2014-04-14T05:56:24Z</dcterms:modified>
</cp:coreProperties>
</file>