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8"/>
  </p:notesMasterIdLst>
  <p:sldIdLst>
    <p:sldId id="279" r:id="rId2"/>
    <p:sldId id="280" r:id="rId3"/>
    <p:sldId id="256" r:id="rId4"/>
    <p:sldId id="257" r:id="rId5"/>
    <p:sldId id="266" r:id="rId6"/>
    <p:sldId id="269" r:id="rId7"/>
    <p:sldId id="271" r:id="rId8"/>
    <p:sldId id="258" r:id="rId9"/>
    <p:sldId id="259" r:id="rId10"/>
    <p:sldId id="273" r:id="rId11"/>
    <p:sldId id="268" r:id="rId12"/>
    <p:sldId id="274" r:id="rId13"/>
    <p:sldId id="275" r:id="rId14"/>
    <p:sldId id="276" r:id="rId15"/>
    <p:sldId id="263" r:id="rId16"/>
    <p:sldId id="27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68" autoAdjust="0"/>
  </p:normalViewPr>
  <p:slideViewPr>
    <p:cSldViewPr>
      <p:cViewPr varScale="1">
        <p:scale>
          <a:sx n="49" d="100"/>
          <a:sy n="49" d="100"/>
        </p:scale>
        <p:origin x="-15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1E17E-D81B-4011-A744-FD1A16C1C665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AB7D3-6618-43AC-BA4E-002BB595A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715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AB7D3-6618-43AC-BA4E-002BB595AF5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191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B5651B-C295-4B36-8CEF-0BE6B6A6D63E}" type="datetimeFigureOut">
              <a:rPr lang="ru-RU" smtClean="0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6C444-AEDB-4B0E-A3DA-69B15C6967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84487E-FBE7-463D-BF7C-BC1C730E9201}" type="datetimeFigureOut">
              <a:rPr lang="ru-RU" smtClean="0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30137-8203-41D9-B180-8148D02D7C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5A4E36-2354-4F12-A144-A0C3A0F748BB}" type="datetimeFigureOut">
              <a:rPr lang="ru-RU" smtClean="0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3CE48-748B-44AD-95ED-ED348BF4FC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9D5AC6-4DAF-4D86-8B14-7CD857094663}" type="datetimeFigureOut">
              <a:rPr lang="ru-RU" smtClean="0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14D9A-2C55-4343-B515-7F359E8E1A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03159F-917F-4C9E-BD22-F2636FB12E0B}" type="datetimeFigureOut">
              <a:rPr lang="ru-RU" smtClean="0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B74D3-3661-4B63-9FB8-6746A8C4A1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14AD60-3DFE-4D34-9643-850CAB718858}" type="datetimeFigureOut">
              <a:rPr lang="ru-RU" smtClean="0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A0590-3178-4B04-8736-D48F06386D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67D2E-10E4-4568-A878-9D31908CA4F8}" type="datetimeFigureOut">
              <a:rPr lang="ru-RU" smtClean="0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318A0D-C692-4356-ACB8-A190333930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6E9DC3-91DF-4DB3-ACB4-9B0E6965AA43}" type="datetimeFigureOut">
              <a:rPr lang="ru-RU" smtClean="0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64BF7-F57C-4FBA-AB99-732DA19BD0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FFD78F-D477-458F-A368-30E73DE052E7}" type="datetimeFigureOut">
              <a:rPr lang="ru-RU" smtClean="0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BA50F-535A-46F0-AA66-B427B0FB84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32539C-DE05-4188-9A2F-113A9FCA1619}" type="datetimeFigureOut">
              <a:rPr lang="ru-RU" smtClean="0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644AA-AC23-4C76-83D9-1658FD0A53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F4D05D-91F1-4DD2-B35B-E042D28FE395}" type="datetimeFigureOut">
              <a:rPr lang="ru-RU" smtClean="0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16B23-B13E-46F1-BF4B-0ED1633515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8BEB979D-41EF-4167-A5F2-387840AB079C}" type="datetimeFigureOut">
              <a:rPr lang="ru-RU" smtClean="0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B70F73D8-62F0-467D-ACCE-9B92971747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692697"/>
            <a:ext cx="7125112" cy="5166102"/>
          </a:xfrm>
        </p:spPr>
        <p:txBody>
          <a:bodyPr>
            <a:normAutofit/>
          </a:bodyPr>
          <a:lstStyle/>
          <a:p>
            <a:pPr algn="ctr"/>
            <a:r>
              <a:rPr lang="ru-RU" b="1" i="1" dirty="0" err="1" smtClean="0"/>
              <a:t>Қыркүйектің</a:t>
            </a:r>
            <a:r>
              <a:rPr lang="ru-RU" b="1" i="1" dirty="0" smtClean="0"/>
              <a:t> </a:t>
            </a:r>
            <a:r>
              <a:rPr lang="ru-RU" b="1" i="1" dirty="0"/>
              <a:t>18і </a:t>
            </a:r>
            <a:r>
              <a:rPr lang="ru-RU" b="1" i="1" dirty="0" err="1"/>
              <a:t>күні</a:t>
            </a:r>
            <a:r>
              <a:rPr lang="ru-RU" b="1" i="1" dirty="0"/>
              <a:t> </a:t>
            </a:r>
            <a:r>
              <a:rPr lang="ru-RU" b="1" i="1" dirty="0" err="1"/>
              <a:t>Тілдер</a:t>
            </a:r>
            <a:r>
              <a:rPr lang="ru-RU" b="1" i="1" dirty="0"/>
              <a:t> </a:t>
            </a:r>
            <a:r>
              <a:rPr lang="ru-RU" b="1" i="1" dirty="0" err="1"/>
              <a:t>күніне</a:t>
            </a:r>
            <a:r>
              <a:rPr lang="ru-RU" b="1" i="1" dirty="0"/>
              <a:t> </a:t>
            </a:r>
            <a:r>
              <a:rPr lang="ru-RU" b="1" i="1" dirty="0" err="1"/>
              <a:t>қарай</a:t>
            </a:r>
            <a:r>
              <a:rPr lang="ru-RU" b="1" i="1" dirty="0"/>
              <a:t> </a:t>
            </a:r>
            <a:r>
              <a:rPr lang="ru-RU" b="1" i="1" dirty="0" err="1"/>
              <a:t>мектебімізде</a:t>
            </a:r>
            <a:r>
              <a:rPr lang="ru-RU" b="1" i="1" dirty="0"/>
              <a:t> 7-8 </a:t>
            </a:r>
            <a:r>
              <a:rPr lang="ru-RU" b="1" i="1" dirty="0" err="1"/>
              <a:t>сыныптар</a:t>
            </a:r>
            <a:r>
              <a:rPr lang="ru-RU" b="1" i="1" dirty="0"/>
              <a:t> </a:t>
            </a:r>
            <a:r>
              <a:rPr lang="ru-RU" b="1" i="1" dirty="0" err="1"/>
              <a:t>оқушыларының</a:t>
            </a:r>
            <a:r>
              <a:rPr lang="ru-RU" b="1" i="1" dirty="0"/>
              <a:t> </a:t>
            </a:r>
            <a:r>
              <a:rPr lang="ru-RU" b="1" i="1" dirty="0" err="1"/>
              <a:t>қатысуымен</a:t>
            </a:r>
            <a:r>
              <a:rPr lang="ru-RU" b="1" i="1" dirty="0"/>
              <a:t> «</a:t>
            </a:r>
            <a:r>
              <a:rPr lang="ru-RU" b="1" i="1" dirty="0" err="1"/>
              <a:t>Тіл</a:t>
            </a:r>
            <a:r>
              <a:rPr lang="ru-RU" b="1" i="1" dirty="0"/>
              <a:t> аса </a:t>
            </a:r>
            <a:r>
              <a:rPr lang="ru-RU" b="1" i="1" dirty="0" err="1"/>
              <a:t>қадірлеп</a:t>
            </a:r>
            <a:r>
              <a:rPr lang="ru-RU" b="1" i="1" dirty="0"/>
              <a:t> </a:t>
            </a:r>
            <a:r>
              <a:rPr lang="ru-RU" b="1" i="1" dirty="0" err="1"/>
              <a:t>ұстайтын</a:t>
            </a:r>
            <a:r>
              <a:rPr lang="ru-RU" b="1" i="1" dirty="0"/>
              <a:t> </a:t>
            </a:r>
            <a:r>
              <a:rPr lang="ru-RU" b="1" i="1" dirty="0" err="1"/>
              <a:t>байлық</a:t>
            </a:r>
            <a:r>
              <a:rPr lang="ru-RU" b="1" i="1" dirty="0"/>
              <a:t>» </a:t>
            </a:r>
            <a:r>
              <a:rPr lang="ru-RU" b="1" i="1" dirty="0" err="1"/>
              <a:t>атты</a:t>
            </a:r>
            <a:r>
              <a:rPr lang="ru-RU" b="1" i="1" dirty="0"/>
              <a:t> </a:t>
            </a:r>
            <a:r>
              <a:rPr lang="ru-RU" b="1" i="1" dirty="0" err="1"/>
              <a:t>ашық</a:t>
            </a:r>
            <a:r>
              <a:rPr lang="ru-RU" b="1" i="1" dirty="0"/>
              <a:t> </a:t>
            </a:r>
            <a:r>
              <a:rPr lang="ru-RU" b="1" i="1" dirty="0" err="1"/>
              <a:t>тәрбие</a:t>
            </a:r>
            <a:r>
              <a:rPr lang="ru-RU" b="1" i="1" dirty="0"/>
              <a:t> </a:t>
            </a:r>
            <a:r>
              <a:rPr lang="ru-RU" b="1" i="1" dirty="0" err="1"/>
              <a:t>сағаты</a:t>
            </a:r>
            <a:r>
              <a:rPr lang="ru-RU" b="1" i="1" dirty="0"/>
              <a:t> </a:t>
            </a:r>
            <a:r>
              <a:rPr lang="ru-RU" b="1" i="1" dirty="0" err="1"/>
              <a:t>өтті</a:t>
            </a:r>
            <a:r>
              <a:rPr lang="ru-RU" b="1" i="1" dirty="0"/>
              <a:t>. </a:t>
            </a:r>
            <a:r>
              <a:rPr lang="ru-RU" b="1" i="1" dirty="0" err="1"/>
              <a:t>Оқушылар</a:t>
            </a:r>
            <a:r>
              <a:rPr lang="ru-RU" b="1" i="1" dirty="0"/>
              <a:t> 2 </a:t>
            </a:r>
            <a:r>
              <a:rPr lang="ru-RU" b="1" i="1" dirty="0" err="1"/>
              <a:t>топқа</a:t>
            </a:r>
            <a:r>
              <a:rPr lang="ru-RU" b="1" i="1" dirty="0"/>
              <a:t>  </a:t>
            </a:r>
            <a:r>
              <a:rPr lang="ru-RU" b="1" i="1" dirty="0" err="1"/>
              <a:t>бөлініп</a:t>
            </a:r>
            <a:r>
              <a:rPr lang="ru-RU" b="1" i="1" dirty="0"/>
              <a:t> </a:t>
            </a:r>
            <a:r>
              <a:rPr lang="ru-RU" b="1" i="1" dirty="0" err="1"/>
              <a:t>өз</a:t>
            </a:r>
            <a:r>
              <a:rPr lang="ru-RU" b="1" i="1" dirty="0"/>
              <a:t> </a:t>
            </a:r>
            <a:r>
              <a:rPr lang="ru-RU" b="1" i="1" dirty="0" err="1"/>
              <a:t>білімдерін</a:t>
            </a:r>
            <a:r>
              <a:rPr lang="ru-RU" b="1" i="1" dirty="0"/>
              <a:t> </a:t>
            </a:r>
            <a:r>
              <a:rPr lang="ru-RU" b="1" i="1" dirty="0" err="1"/>
              <a:t>ортаға</a:t>
            </a:r>
            <a:r>
              <a:rPr lang="ru-RU" b="1" i="1" dirty="0"/>
              <a:t> </a:t>
            </a:r>
            <a:r>
              <a:rPr lang="ru-RU" b="1" i="1" dirty="0" err="1"/>
              <a:t>салды</a:t>
            </a:r>
            <a:r>
              <a:rPr lang="ru-RU" b="1" i="1" dirty="0"/>
              <a:t>. </a:t>
            </a:r>
            <a:r>
              <a:rPr lang="ru-RU" b="1" i="1" dirty="0" err="1"/>
              <a:t>Сайыс</a:t>
            </a:r>
            <a:r>
              <a:rPr lang="ru-RU" b="1" i="1" dirty="0"/>
              <a:t> </a:t>
            </a:r>
            <a:r>
              <a:rPr lang="ru-RU" b="1" i="1" dirty="0" err="1"/>
              <a:t>бірнеше</a:t>
            </a:r>
            <a:r>
              <a:rPr lang="ru-RU" b="1" i="1" dirty="0"/>
              <a:t> </a:t>
            </a:r>
            <a:r>
              <a:rPr lang="ru-RU" b="1" i="1" dirty="0" err="1"/>
              <a:t>бағыттан</a:t>
            </a:r>
            <a:r>
              <a:rPr lang="ru-RU" b="1" i="1" dirty="0"/>
              <a:t> </a:t>
            </a:r>
            <a:r>
              <a:rPr lang="ru-RU" b="1" i="1" dirty="0" err="1"/>
              <a:t>тұрды</a:t>
            </a:r>
            <a:r>
              <a:rPr lang="ru-RU" b="1" i="1" dirty="0"/>
              <a:t>.</a:t>
            </a:r>
            <a:br>
              <a:rPr lang="ru-RU" b="1" i="1" dirty="0"/>
            </a:br>
            <a:r>
              <a:rPr lang="ru-RU" b="1" i="1" dirty="0"/>
              <a:t>1.Топтардың </a:t>
            </a:r>
            <a:r>
              <a:rPr lang="ru-RU" b="1" i="1" dirty="0" err="1"/>
              <a:t>атауы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/>
              <a:t>2. </a:t>
            </a:r>
            <a:r>
              <a:rPr lang="ru-RU" b="1" i="1" dirty="0" err="1"/>
              <a:t>Тілге</a:t>
            </a:r>
            <a:r>
              <a:rPr lang="ru-RU" b="1" i="1" dirty="0"/>
              <a:t> </a:t>
            </a:r>
            <a:r>
              <a:rPr lang="ru-RU" b="1" i="1" dirty="0" err="1"/>
              <a:t>қатысты</a:t>
            </a:r>
            <a:r>
              <a:rPr lang="ru-RU" b="1" i="1" dirty="0"/>
              <a:t> ой</a:t>
            </a:r>
            <a:br>
              <a:rPr lang="ru-RU" b="1" i="1" dirty="0"/>
            </a:br>
            <a:r>
              <a:rPr lang="ru-RU" b="1" i="1" dirty="0"/>
              <a:t>3 . </a:t>
            </a:r>
            <a:r>
              <a:rPr lang="ru-RU" b="1" i="1" dirty="0" err="1"/>
              <a:t>Тіл</a:t>
            </a:r>
            <a:r>
              <a:rPr lang="ru-RU" b="1" i="1" dirty="0"/>
              <a:t> </a:t>
            </a:r>
            <a:r>
              <a:rPr lang="ru-RU" b="1" i="1" dirty="0" err="1"/>
              <a:t>туралы</a:t>
            </a:r>
            <a:r>
              <a:rPr lang="ru-RU" b="1" i="1" dirty="0"/>
              <a:t> </a:t>
            </a:r>
            <a:r>
              <a:rPr lang="ru-RU" b="1" i="1" dirty="0" err="1"/>
              <a:t>мақал-мәтел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/>
              <a:t>4. </a:t>
            </a:r>
            <a:r>
              <a:rPr lang="ru-RU" b="1" i="1" dirty="0" err="1"/>
              <a:t>Қазақша</a:t>
            </a:r>
            <a:r>
              <a:rPr lang="ru-RU" b="1" i="1" dirty="0"/>
              <a:t> </a:t>
            </a:r>
            <a:r>
              <a:rPr lang="ru-RU" b="1" i="1" dirty="0" err="1"/>
              <a:t>ән</a:t>
            </a:r>
            <a:r>
              <a:rPr lang="ru-RU" b="1" i="1" dirty="0"/>
              <a:t> «</a:t>
            </a:r>
            <a:r>
              <a:rPr lang="ru-RU" b="1" i="1" dirty="0" err="1"/>
              <a:t>Көзімнің</a:t>
            </a:r>
            <a:r>
              <a:rPr lang="ru-RU" b="1" i="1" dirty="0"/>
              <a:t> </a:t>
            </a:r>
            <a:r>
              <a:rPr lang="ru-RU" b="1" i="1" dirty="0" err="1"/>
              <a:t>қарасы</a:t>
            </a:r>
            <a:r>
              <a:rPr lang="ru-RU" b="1" i="1" dirty="0"/>
              <a:t>»</a:t>
            </a:r>
            <a:br>
              <a:rPr lang="ru-RU" b="1" i="1" dirty="0"/>
            </a:br>
            <a:r>
              <a:rPr lang="ru-RU" b="1" i="1" dirty="0"/>
              <a:t>5. «</a:t>
            </a:r>
            <a:r>
              <a:rPr lang="ru-RU" b="1" i="1" dirty="0" err="1"/>
              <a:t>Кім</a:t>
            </a:r>
            <a:r>
              <a:rPr lang="ru-RU" b="1" i="1" dirty="0"/>
              <a:t> </a:t>
            </a:r>
            <a:r>
              <a:rPr lang="ru-RU" b="1" i="1" dirty="0" err="1"/>
              <a:t>жылдам</a:t>
            </a:r>
            <a:r>
              <a:rPr lang="ru-RU" b="1" i="1" dirty="0"/>
              <a:t>?» </a:t>
            </a:r>
            <a:r>
              <a:rPr lang="ru-RU" b="1" i="1" dirty="0" err="1"/>
              <a:t>ойыны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/>
              <a:t>6. Би </a:t>
            </a:r>
            <a:r>
              <a:rPr lang="ru-RU" b="1" i="1" dirty="0" err="1"/>
              <a:t>өнері</a:t>
            </a:r>
            <a:r>
              <a:rPr lang="ru-RU" b="1" i="1" dirty="0"/>
              <a:t> «</a:t>
            </a:r>
            <a:r>
              <a:rPr lang="ru-RU" b="1" i="1" dirty="0" err="1"/>
              <a:t>Қаражорға</a:t>
            </a:r>
            <a:r>
              <a:rPr lang="ru-RU" b="1" i="1" dirty="0"/>
              <a:t> </a:t>
            </a:r>
            <a:r>
              <a:rPr lang="ru-RU" b="1" i="1" dirty="0" err="1"/>
              <a:t>биі</a:t>
            </a:r>
            <a:r>
              <a:rPr lang="ru-RU" b="1" i="1" dirty="0"/>
              <a:t>»</a:t>
            </a:r>
            <a:br>
              <a:rPr lang="ru-RU" b="1" i="1" dirty="0"/>
            </a:br>
            <a:r>
              <a:rPr lang="ru-RU" b="1" i="1" dirty="0"/>
              <a:t>7.Жүйректен </a:t>
            </a:r>
            <a:r>
              <a:rPr lang="ru-RU" b="1" i="1" dirty="0" err="1"/>
              <a:t>жүйрік</a:t>
            </a:r>
            <a:r>
              <a:rPr lang="ru-RU" b="1" i="1" dirty="0"/>
              <a:t> </a:t>
            </a:r>
            <a:r>
              <a:rPr lang="ru-RU" b="1" i="1" dirty="0" err="1"/>
              <a:t>озар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err="1"/>
              <a:t>Әр</a:t>
            </a:r>
            <a:r>
              <a:rPr lang="ru-RU" b="1" i="1" dirty="0"/>
              <a:t> топ </a:t>
            </a:r>
            <a:r>
              <a:rPr lang="ru-RU" b="1" i="1" dirty="0" err="1"/>
              <a:t>жақсы</a:t>
            </a:r>
            <a:r>
              <a:rPr lang="ru-RU" b="1" i="1" dirty="0"/>
              <a:t> </a:t>
            </a:r>
            <a:r>
              <a:rPr lang="ru-RU" b="1" i="1" dirty="0" err="1"/>
              <a:t>деңгейде</a:t>
            </a:r>
            <a:r>
              <a:rPr lang="ru-RU" b="1" i="1" dirty="0"/>
              <a:t> </a:t>
            </a:r>
            <a:r>
              <a:rPr lang="ru-RU" b="1" i="1" dirty="0" err="1"/>
              <a:t>білімдерін</a:t>
            </a:r>
            <a:r>
              <a:rPr lang="ru-RU" b="1" i="1" dirty="0"/>
              <a:t> </a:t>
            </a:r>
            <a:r>
              <a:rPr lang="ru-RU" b="1" i="1" dirty="0" err="1"/>
              <a:t>көрсетті</a:t>
            </a:r>
            <a:r>
              <a:rPr lang="ru-RU" b="1" i="1" dirty="0"/>
              <a:t>. </a:t>
            </a:r>
            <a:br>
              <a:rPr lang="ru-RU" b="1" i="1" dirty="0"/>
            </a:br>
            <a:r>
              <a:rPr lang="ru-RU" b="1" i="1" dirty="0" err="1"/>
              <a:t>Ұйымдастырушысы</a:t>
            </a:r>
            <a:r>
              <a:rPr lang="ru-RU" b="1" i="1" dirty="0"/>
              <a:t> </a:t>
            </a:r>
            <a:r>
              <a:rPr lang="ru-RU" b="1" i="1" dirty="0" err="1"/>
              <a:t>мұғалімдер</a:t>
            </a:r>
            <a:r>
              <a:rPr lang="ru-RU" b="1" i="1" dirty="0"/>
              <a:t> : </a:t>
            </a:r>
            <a:r>
              <a:rPr lang="ru-RU" b="1" i="1" dirty="0" err="1"/>
              <a:t>Саханова</a:t>
            </a:r>
            <a:r>
              <a:rPr lang="ru-RU" b="1" i="1" dirty="0"/>
              <a:t> Т.Қ</a:t>
            </a:r>
          </a:p>
        </p:txBody>
      </p:sp>
    </p:spTree>
    <p:extLst>
      <p:ext uri="{BB962C8B-B14F-4D97-AF65-F5344CB8AC3E}">
        <p14:creationId xmlns:p14="http://schemas.microsoft.com/office/powerpoint/2010/main" val="3523402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4985524"/>
          </a:xfrm>
        </p:spPr>
        <p:txBody>
          <a:bodyPr/>
          <a:lstStyle/>
          <a:p>
            <a:pPr algn="ctr"/>
            <a:r>
              <a:rPr lang="kk-KZ" sz="8800" dirty="0" smtClean="0">
                <a:solidFill>
                  <a:srgbClr val="FF0000"/>
                </a:solidFill>
              </a:rPr>
              <a:t>Тілім менің ардақты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5589239"/>
            <a:ext cx="7125112" cy="269559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54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 bwMode="auto">
          <a:xfrm>
            <a:off x="179388" y="1341438"/>
            <a:ext cx="8497068" cy="316768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>
              <a:buFont typeface="Georgia" pitchFamily="18" charset="0"/>
              <a:buNone/>
            </a:pPr>
            <a:r>
              <a:rPr lang="kk-KZ" sz="8800" dirty="0" smtClean="0">
                <a:solidFill>
                  <a:schemeClr val="tx1"/>
                </a:solidFill>
                <a:effectLst/>
              </a:rPr>
              <a:t>Мақал  сөздің мәйегі</a:t>
            </a:r>
            <a:endParaRPr lang="ru-RU" sz="8800" dirty="0" smtClean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4409460"/>
          </a:xfrm>
        </p:spPr>
        <p:txBody>
          <a:bodyPr/>
          <a:lstStyle/>
          <a:p>
            <a:pPr algn="ctr"/>
            <a:r>
              <a:rPr lang="kk-KZ" sz="8800" dirty="0" smtClean="0">
                <a:solidFill>
                  <a:srgbClr val="FF0000"/>
                </a:solidFill>
              </a:rPr>
              <a:t>Ән көңілдің ажары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1009443" y="5858798"/>
            <a:ext cx="7125112" cy="234498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430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4625484"/>
          </a:xfrm>
        </p:spPr>
        <p:txBody>
          <a:bodyPr/>
          <a:lstStyle/>
          <a:p>
            <a:pPr algn="ctr"/>
            <a:r>
              <a:rPr lang="kk-KZ" sz="8800" dirty="0" smtClean="0">
                <a:solidFill>
                  <a:srgbClr val="FF0000"/>
                </a:solidFill>
              </a:rPr>
              <a:t>Жүйректен жүйрік озар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1009443" y="5858798"/>
            <a:ext cx="7125112" cy="16249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570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4625484"/>
          </a:xfrm>
        </p:spPr>
        <p:txBody>
          <a:bodyPr/>
          <a:lstStyle/>
          <a:p>
            <a:pPr algn="ctr"/>
            <a:r>
              <a:rPr lang="kk-KZ" sz="8800" dirty="0" smtClean="0">
                <a:solidFill>
                  <a:srgbClr val="FF0000"/>
                </a:solidFill>
              </a:rPr>
              <a:t>Көңілім әнді қалайды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5517232"/>
            <a:ext cx="7125112" cy="341566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8365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 bwMode="auto">
          <a:xfrm>
            <a:off x="1259632" y="332656"/>
            <a:ext cx="7232005" cy="5184576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>
              <a:buFont typeface="Georgia" pitchFamily="18" charset="0"/>
              <a:buNone/>
            </a:pPr>
            <a:r>
              <a:rPr lang="kk-KZ" sz="8800" dirty="0" smtClean="0">
                <a:solidFill>
                  <a:schemeClr val="tx1"/>
                </a:solidFill>
                <a:effectLst/>
              </a:rPr>
              <a:t/>
            </a:r>
            <a:br>
              <a:rPr lang="kk-KZ" sz="8800" dirty="0" smtClean="0">
                <a:solidFill>
                  <a:schemeClr val="tx1"/>
                </a:solidFill>
                <a:effectLst/>
              </a:rPr>
            </a:br>
            <a:r>
              <a:rPr lang="kk-KZ" sz="8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Сөз қаруы тіл</a:t>
            </a:r>
            <a:br>
              <a:rPr lang="kk-KZ" sz="8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kk-KZ" sz="8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Атамекен</a:t>
            </a:r>
            <a:br>
              <a:rPr lang="kk-KZ" sz="8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kk-KZ" sz="8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Қазақстан</a:t>
            </a:r>
            <a:endParaRPr lang="ru-RU" sz="88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4337452"/>
          </a:xfrm>
        </p:spPr>
        <p:txBody>
          <a:bodyPr/>
          <a:lstStyle/>
          <a:p>
            <a:pPr algn="ctr"/>
            <a:r>
              <a:rPr lang="kk-KZ" sz="9600" dirty="0" smtClean="0">
                <a:solidFill>
                  <a:srgbClr val="FF0000"/>
                </a:solidFill>
              </a:rPr>
              <a:t>Кім жылдам?</a:t>
            </a:r>
            <a:br>
              <a:rPr lang="kk-KZ" sz="9600" dirty="0" smtClean="0">
                <a:solidFill>
                  <a:srgbClr val="FF0000"/>
                </a:solidFill>
              </a:rPr>
            </a:br>
            <a:r>
              <a:rPr lang="kk-KZ" sz="4400" dirty="0" smtClean="0">
                <a:solidFill>
                  <a:srgbClr val="FF0000"/>
                </a:solidFill>
              </a:rPr>
              <a:t>1.Тіл туралы ой</a:t>
            </a:r>
            <a:br>
              <a:rPr lang="kk-KZ" sz="4400" dirty="0" smtClean="0">
                <a:solidFill>
                  <a:srgbClr val="FF0000"/>
                </a:solidFill>
              </a:rPr>
            </a:br>
            <a:r>
              <a:rPr lang="kk-KZ" sz="4400" dirty="0" smtClean="0">
                <a:solidFill>
                  <a:srgbClr val="FF0000"/>
                </a:solidFill>
              </a:rPr>
              <a:t>2.Қазақстан туралы ой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5805264"/>
            <a:ext cx="178181" cy="5353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182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18 сентября среди учащихся 7-8 классов прошло </a:t>
            </a:r>
            <a:r>
              <a:rPr lang="ru-RU" dirty="0" err="1" smtClean="0"/>
              <a:t>открытытое</a:t>
            </a:r>
            <a:r>
              <a:rPr lang="ru-RU" dirty="0" smtClean="0"/>
              <a:t> классное мероприятие , посвященное Дню языков на тему «</a:t>
            </a:r>
            <a:r>
              <a:rPr lang="kk-KZ" dirty="0" smtClean="0"/>
              <a:t>Тіл – аса қадірлеп ұстайтын байлық</a:t>
            </a:r>
            <a:r>
              <a:rPr lang="ru-RU" dirty="0" smtClean="0"/>
              <a:t>». Мероприятие состояло из нескольких конкурсов :</a:t>
            </a:r>
          </a:p>
          <a:p>
            <a:r>
              <a:rPr lang="ru-RU" dirty="0" smtClean="0"/>
              <a:t>1. Капитаны представляют свою команду</a:t>
            </a:r>
          </a:p>
          <a:p>
            <a:r>
              <a:rPr lang="ru-RU" dirty="0" smtClean="0"/>
              <a:t>2. Стихотворения ко Дню языков</a:t>
            </a:r>
          </a:p>
          <a:p>
            <a:r>
              <a:rPr lang="ru-RU" dirty="0" smtClean="0"/>
              <a:t>3. Пословицы- поговорки</a:t>
            </a:r>
          </a:p>
          <a:p>
            <a:r>
              <a:rPr lang="ru-RU" dirty="0" smtClean="0"/>
              <a:t>4.Песня «</a:t>
            </a:r>
            <a:r>
              <a:rPr lang="ru-RU" dirty="0" err="1" smtClean="0"/>
              <a:t>Көзімнің</a:t>
            </a:r>
            <a:r>
              <a:rPr lang="ru-RU" dirty="0" smtClean="0"/>
              <a:t> </a:t>
            </a:r>
            <a:r>
              <a:rPr lang="ru-RU" dirty="0" err="1" smtClean="0"/>
              <a:t>қарасы</a:t>
            </a:r>
            <a:r>
              <a:rPr lang="ru-RU" dirty="0" smtClean="0"/>
              <a:t>» </a:t>
            </a:r>
            <a:r>
              <a:rPr lang="ru-RU" smtClean="0"/>
              <a:t>8 класс</a:t>
            </a:r>
            <a:endParaRPr lang="ru-RU" dirty="0" smtClean="0"/>
          </a:p>
          <a:p>
            <a:r>
              <a:rPr lang="kk-KZ" dirty="0" smtClean="0"/>
              <a:t>5. Игра «Кто быстрее?»</a:t>
            </a:r>
          </a:p>
          <a:p>
            <a:r>
              <a:rPr lang="kk-KZ" dirty="0" smtClean="0"/>
              <a:t>6. Танец «Ұландар» </a:t>
            </a:r>
            <a:r>
              <a:rPr lang="ru-RU" dirty="0" smtClean="0"/>
              <a:t>7 класс</a:t>
            </a:r>
          </a:p>
          <a:p>
            <a:r>
              <a:rPr lang="ru-RU" dirty="0" smtClean="0"/>
              <a:t>7.Танец «</a:t>
            </a:r>
            <a:r>
              <a:rPr lang="kk-KZ" dirty="0" smtClean="0"/>
              <a:t>Қаражорға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5038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589640" cy="338437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numCol="1">
            <a:prstTxWarp prst="textPlain">
              <a:avLst>
                <a:gd name="adj" fmla="val 47917"/>
              </a:avLst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kk-K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kk-K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kk-K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kk-KZ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Тіл аса қадірлеп ұстайтын  байлық”</a:t>
            </a:r>
            <a:br>
              <a:rPr lang="kk-KZ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692150"/>
            <a:ext cx="6553200" cy="5391150"/>
          </a:xfrm>
        </p:spPr>
      </p:pic>
      <p:pic>
        <p:nvPicPr>
          <p:cNvPr id="14339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-387350"/>
            <a:ext cx="2808287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788" y="830919"/>
            <a:ext cx="8773490" cy="5316043"/>
          </a:xfrm>
        </p:spPr>
        <p:txBody>
          <a:bodyPr rtlCol="0">
            <a:noAutofit/>
          </a:bodyPr>
          <a:lstStyle/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4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Қазақстанның</a:t>
            </a: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болашағы</a:t>
            </a: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– </a:t>
            </a:r>
            <a:r>
              <a:rPr lang="ru-RU" sz="4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қазақ</a:t>
            </a: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тілінде</a:t>
            </a: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»,  «</a:t>
            </a:r>
            <a:r>
              <a:rPr lang="ru-RU" sz="4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Қазақ</a:t>
            </a: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халқы</a:t>
            </a: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ел </a:t>
            </a:r>
            <a:r>
              <a:rPr lang="ru-RU" sz="4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болып</a:t>
            </a: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қазақ</a:t>
            </a: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тілін</a:t>
            </a: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құрметтеуі</a:t>
            </a: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керек</a:t>
            </a: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», «</a:t>
            </a:r>
            <a:r>
              <a:rPr lang="ru-RU" sz="4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Қазақ</a:t>
            </a: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пен </a:t>
            </a:r>
            <a:r>
              <a:rPr lang="ru-RU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қазақ</a:t>
            </a: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қазақша</a:t>
            </a: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сөйлессін</a:t>
            </a: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!» </a:t>
            </a:r>
            <a:endParaRPr lang="ru-RU" sz="4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marL="45720" indent="0" algn="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Н.Ә</a:t>
            </a: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 Назарбаев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225" y="507851"/>
            <a:ext cx="8229600" cy="5721499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      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Қазақстанның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болашағы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–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қазақ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тілінде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!</a:t>
            </a:r>
          </a:p>
          <a:p>
            <a:pPr marL="0" indent="0" algn="just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«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Егер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әрбір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қазақ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ана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тілінде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сөйлеуге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ұмтылса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, </a:t>
            </a:r>
          </a:p>
          <a:p>
            <a:pPr marL="0" indent="0" algn="just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тіліміз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әлдеқашан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Ата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Заңымыздағы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мәртебесіне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лайық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</a:p>
          <a:p>
            <a:pPr marL="0" indent="0" algn="just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орнын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иеленер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еді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.</a:t>
            </a:r>
          </a:p>
          <a:p>
            <a:pPr marL="0" indent="0" algn="just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Қазақ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тілі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туралы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айтқанда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,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істі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алдымен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өзімізден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</a:p>
          <a:p>
            <a:pPr marL="0" indent="0" algn="just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бастауымыз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керектігі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ұмыт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қалады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.</a:t>
            </a:r>
          </a:p>
          <a:p>
            <a:pPr marL="0" indent="0" algn="just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Ұлттық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мүддеге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қызмет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ету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үшін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әркім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өзгені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емес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, </a:t>
            </a:r>
          </a:p>
          <a:p>
            <a:pPr marL="0" indent="0" algn="just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алдымен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өзін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қамшылауы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тиіс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.</a:t>
            </a:r>
          </a:p>
          <a:p>
            <a:pPr marL="0" indent="0" algn="just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Тағы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да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қайталап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айтайын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: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Қазақ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қазақпен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қазақша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</a:p>
          <a:p>
            <a:pPr marL="0" indent="0" algn="just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сөйлессін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!».</a:t>
            </a:r>
          </a:p>
          <a:p>
            <a:pPr marL="0" indent="0" algn="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Н.Ә.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Назарбаевтың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</a:p>
          <a:p>
            <a:pPr marL="0" indent="0" algn="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«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Қазақстан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2050»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Стратегиясы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–</a:t>
            </a:r>
          </a:p>
          <a:p>
            <a:pPr marL="0" indent="0" algn="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қалыптасқан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мемлекеттің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жаңа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саяси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бағыты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»</a:t>
            </a:r>
          </a:p>
          <a:p>
            <a:pPr marL="0" indent="0" algn="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атты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Қазақстан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халқына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Жолдауынан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endParaRPr lang="kk-KZ" smtClean="0">
              <a:solidFill>
                <a:schemeClr val="tx1"/>
              </a:solidFill>
              <a:effectLst/>
            </a:endParaRPr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620713"/>
            <a:ext cx="7056437" cy="548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-387350"/>
            <a:ext cx="2808287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kk-KZ" dirty="0" smtClean="0"/>
              <a:t>Әр тілді құрмет тұтамыз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09650" y="2763258"/>
            <a:ext cx="7124700" cy="2139522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18435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620713"/>
            <a:ext cx="2808287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kk-KZ" smtClean="0"/>
          </a:p>
        </p:txBody>
      </p:sp>
      <p:pic>
        <p:nvPicPr>
          <p:cNvPr id="19459" name="Picture 14" descr="ALPS-10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0975" y="-454025"/>
            <a:ext cx="9577388" cy="731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288925" y="0"/>
            <a:ext cx="8855075" cy="677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kk-KZ" altLang="ru-RU" sz="2500" b="1" i="1">
                <a:solidFill>
                  <a:srgbClr val="FF00FF"/>
                </a:solidFill>
                <a:latin typeface="Tahoma" pitchFamily="34" charset="0"/>
              </a:rPr>
              <a:t>1. Оқушылардың ана тілін құрметтеуге, ұлттық тіл ретінде бағалауға, оны туған Отанында аға тіл дәрежесіне көтеретіндей қызмет жасауға үйрету;  </a:t>
            </a:r>
            <a:endParaRPr lang="ru-RU" altLang="ru-RU" sz="2500" b="1" i="1">
              <a:solidFill>
                <a:srgbClr val="FF00FF"/>
              </a:solidFill>
              <a:latin typeface="Tahoma" pitchFamily="34" charset="0"/>
            </a:endParaRPr>
          </a:p>
          <a:p>
            <a:pPr marL="342900" indent="-342900"/>
            <a:r>
              <a:rPr lang="kk-KZ" altLang="ru-RU" sz="2500" b="1" i="1">
                <a:solidFill>
                  <a:srgbClr val="FF00FF"/>
                </a:solidFill>
                <a:latin typeface="Tahoma" pitchFamily="34" charset="0"/>
              </a:rPr>
              <a:t>2. Жас ұрпақты ана тілінің қадір – қасиетін түсіне білуге шақыру. Олардың  халқына деген сүйіспеншілігін, тіліне деген құрметін арттыру.</a:t>
            </a:r>
            <a:endParaRPr lang="ru-RU" altLang="ru-RU" sz="2500" b="1" i="1">
              <a:solidFill>
                <a:srgbClr val="FF00FF"/>
              </a:solidFill>
              <a:latin typeface="Tahoma" pitchFamily="34" charset="0"/>
            </a:endParaRPr>
          </a:p>
          <a:p>
            <a:pPr marL="342900" indent="-342900"/>
            <a:r>
              <a:rPr lang="kk-KZ" altLang="ru-RU" sz="2500" b="1" i="1">
                <a:solidFill>
                  <a:srgbClr val="FF00FF"/>
                </a:solidFill>
                <a:latin typeface="Tahoma" pitchFamily="34" charset="0"/>
              </a:rPr>
              <a:t> 3. Ана  тілін  терең меңгеруге құштарлықтарын ояту, ана тілінің кең қанат жаюына үлес қосуға, мақтан тұтуға тәрбиелеу.</a:t>
            </a:r>
            <a:r>
              <a:rPr lang="kk-KZ" altLang="ru-RU" sz="2500" b="1" i="1">
                <a:solidFill>
                  <a:srgbClr val="970303"/>
                </a:solidFill>
                <a:latin typeface="Tahoma" pitchFamily="34" charset="0"/>
              </a:rPr>
              <a:t>  </a:t>
            </a:r>
            <a:endParaRPr lang="ru-RU" altLang="ru-RU" sz="2500" b="1" i="1">
              <a:solidFill>
                <a:srgbClr val="970303"/>
              </a:solidFill>
              <a:latin typeface="Tahoma" pitchFamily="34" charset="0"/>
            </a:endParaRPr>
          </a:p>
          <a:p>
            <a:pPr marL="342900" indent="-342900"/>
            <a:endParaRPr lang="kk-KZ" altLang="ru-RU" sz="2500" b="1" i="1">
              <a:solidFill>
                <a:srgbClr val="970303"/>
              </a:solidFill>
              <a:latin typeface="Tahoma" pitchFamily="34" charset="0"/>
            </a:endParaRPr>
          </a:p>
          <a:p>
            <a:pPr marL="342900" indent="-342900"/>
            <a:endParaRPr lang="kk-KZ" altLang="ru-RU" sz="2500" b="1" i="1">
              <a:solidFill>
                <a:srgbClr val="970303"/>
              </a:solidFill>
              <a:latin typeface="Tahoma" pitchFamily="34" charset="0"/>
            </a:endParaRPr>
          </a:p>
          <a:p>
            <a:pPr marL="342900" indent="-342900"/>
            <a:endParaRPr lang="kk-KZ" altLang="ru-RU" sz="2000" b="1" i="1">
              <a:solidFill>
                <a:schemeClr val="hlink"/>
              </a:solidFill>
              <a:latin typeface="Tahoma" pitchFamily="34" charset="0"/>
            </a:endParaRPr>
          </a:p>
          <a:p>
            <a:pPr marL="342900" indent="-342900"/>
            <a:endParaRPr lang="kk-KZ" altLang="ru-RU" sz="2400" b="1" i="1">
              <a:solidFill>
                <a:schemeClr val="hlink"/>
              </a:solidFill>
              <a:latin typeface="Tahoma" pitchFamily="34" charset="0"/>
            </a:endParaRPr>
          </a:p>
          <a:p>
            <a:pPr marL="342900" indent="-342900"/>
            <a:endParaRPr lang="kk-KZ" altLang="ru-RU" sz="2400" b="1" i="1">
              <a:solidFill>
                <a:schemeClr val="hlink"/>
              </a:solidFill>
              <a:latin typeface="Tahoma" pitchFamily="34" charset="0"/>
            </a:endParaRPr>
          </a:p>
          <a:p>
            <a:pPr marL="342900" indent="-342900"/>
            <a:endParaRPr lang="kk-KZ" altLang="ru-RU" sz="2400" b="1" i="1">
              <a:solidFill>
                <a:schemeClr val="hlink"/>
              </a:solidFill>
              <a:latin typeface="Tahoma" pitchFamily="34" charset="0"/>
            </a:endParaRPr>
          </a:p>
          <a:p>
            <a:pPr marL="342900" indent="-342900"/>
            <a:endParaRPr lang="kk-KZ" altLang="ru-RU" sz="2400" b="1" i="1">
              <a:solidFill>
                <a:schemeClr val="hlink"/>
              </a:solidFill>
              <a:latin typeface="Tahoma" pitchFamily="34" charset="0"/>
            </a:endParaRPr>
          </a:p>
          <a:p>
            <a:pPr marL="342900" indent="-342900"/>
            <a:endParaRPr lang="kk-KZ" altLang="ru-RU" sz="2400" b="1" i="1">
              <a:solidFill>
                <a:schemeClr val="hlink"/>
              </a:solidFill>
              <a:latin typeface="Tahoma" pitchFamily="34" charset="0"/>
            </a:endParaRPr>
          </a:p>
          <a:p>
            <a:pPr marL="342900" indent="-342900"/>
            <a:endParaRPr lang="ru-RU" altLang="ru-RU" sz="2400" b="1" i="1">
              <a:solidFill>
                <a:schemeClr val="hlink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246</TotalTime>
  <Words>313</Words>
  <Application>Microsoft Office PowerPoint</Application>
  <PresentationFormat>Экран (4:3)</PresentationFormat>
  <Paragraphs>45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Spring</vt:lpstr>
      <vt:lpstr>Презентация PowerPoint</vt:lpstr>
      <vt:lpstr>Презентация PowerPoint</vt:lpstr>
      <vt:lpstr> “Тіл аса қадірлеп ұстайтын  байлық” </vt:lpstr>
      <vt:lpstr>Презентация PowerPoint</vt:lpstr>
      <vt:lpstr>Презентация PowerPoint</vt:lpstr>
      <vt:lpstr>Презентация PowerPoint</vt:lpstr>
      <vt:lpstr>Презентация PowerPoint</vt:lpstr>
      <vt:lpstr>Әр тілді құрмет тұтамыз</vt:lpstr>
      <vt:lpstr>Презентация PowerPoint</vt:lpstr>
      <vt:lpstr>Тілім менің ардақты</vt:lpstr>
      <vt:lpstr>Мақал  сөздің мәйегі</vt:lpstr>
      <vt:lpstr>Ән көңілдің ажары</vt:lpstr>
      <vt:lpstr>Жүйректен жүйрік озар</vt:lpstr>
      <vt:lpstr>Көңілім әнді қалайды</vt:lpstr>
      <vt:lpstr> Сөз қаруы тіл Атамекен Қазақстан</vt:lpstr>
      <vt:lpstr>Кім жылдам? 1.Тіл туралы ой 2.Қазақстан туралы ой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“Тіл аса қадірлеп ұстайтын  байлық” </dc:title>
  <dc:creator>3</dc:creator>
  <cp:lastModifiedBy>user</cp:lastModifiedBy>
  <cp:revision>40</cp:revision>
  <dcterms:created xsi:type="dcterms:W3CDTF">2014-09-16T09:03:11Z</dcterms:created>
  <dcterms:modified xsi:type="dcterms:W3CDTF">2014-09-25T04:31:20Z</dcterms:modified>
</cp:coreProperties>
</file>