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4" r:id="rId5"/>
    <p:sldId id="261" r:id="rId6"/>
    <p:sldId id="262" r:id="rId7"/>
    <p:sldId id="263" r:id="rId8"/>
    <p:sldId id="258" r:id="rId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286803" y="0"/>
            <a:ext cx="7449249" cy="9144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420932" y="-28681"/>
            <a:ext cx="2759337" cy="836245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486822" y="-28681"/>
            <a:ext cx="2628900" cy="30838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0024" y="3611301"/>
            <a:ext cx="2485016" cy="22695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0024" y="5894774"/>
            <a:ext cx="2482352" cy="168083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4058" y="2022438"/>
            <a:ext cx="1600200" cy="1001308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77640" y="7626622"/>
            <a:ext cx="2123694" cy="486833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6822" y="7626622"/>
            <a:ext cx="482750" cy="48683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984" y="3867773"/>
            <a:ext cx="4978101" cy="1816100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984" y="5689601"/>
            <a:ext cx="4978100" cy="202721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81812" y="3084576"/>
            <a:ext cx="2564892" cy="46573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084575"/>
            <a:ext cx="2564892" cy="46573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9083" y="3088012"/>
            <a:ext cx="2292861" cy="8530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291" y="3966259"/>
            <a:ext cx="2564892" cy="37810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58878" y="3088013"/>
            <a:ext cx="2291788" cy="8530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864" y="3966259"/>
            <a:ext cx="2564892" cy="37810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286803" y="0"/>
            <a:ext cx="7449249" cy="9144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420932" y="-28681"/>
            <a:ext cx="2759337" cy="836245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486822" y="-28680"/>
            <a:ext cx="2628900" cy="831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679179" y="802511"/>
            <a:ext cx="2671693" cy="753126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421" y="1142036"/>
            <a:ext cx="2317830" cy="686764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81086" y="7633114"/>
            <a:ext cx="2620248" cy="486833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4875" y="3543246"/>
            <a:ext cx="2478429" cy="1950871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52444" y="5515992"/>
            <a:ext cx="2474088" cy="20238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286803" y="0"/>
            <a:ext cx="7449249" cy="9144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3420932" y="-28681"/>
            <a:ext cx="2759337" cy="836245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3486822" y="-28680"/>
            <a:ext cx="2628900" cy="831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679179" y="802511"/>
            <a:ext cx="2671693" cy="7531260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3488167" y="8117712"/>
            <a:ext cx="2628900" cy="1089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0818" y="3547872"/>
            <a:ext cx="2475738" cy="195072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3907" y="925060"/>
            <a:ext cx="2519717" cy="7290816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50973" y="5510785"/>
            <a:ext cx="2475430" cy="202608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81086" y="7633114"/>
            <a:ext cx="2620248" cy="486833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373529"/>
            <a:ext cx="1113340" cy="6373792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9972" y="1373529"/>
            <a:ext cx="4067778" cy="63737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228600" y="0"/>
            <a:ext cx="7449249" cy="9144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342900" y="444650"/>
            <a:ext cx="6172200" cy="8247529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420932" y="-28681"/>
            <a:ext cx="2759337" cy="932325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486822" y="-28680"/>
            <a:ext cx="2628900" cy="8319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2618" y="1370219"/>
            <a:ext cx="5268558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19" y="3098203"/>
            <a:ext cx="5082988" cy="4678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98041" y="29932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11.08.2014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1086" y="7802881"/>
            <a:ext cx="262661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86822" y="299322"/>
            <a:ext cx="99911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ownloads\53dda032427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89" y="971600"/>
            <a:ext cx="5202578" cy="664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01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6712" y="1763688"/>
            <a:ext cx="52565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2014-2015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тамыз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- 30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сыйла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ұранымен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өтетін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акциясын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37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User\Downloads\1 (2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5536"/>
            <a:ext cx="6248400" cy="86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8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User\Downloads\2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3" y="755576"/>
            <a:ext cx="5832648" cy="792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06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81" y="467544"/>
            <a:ext cx="1902391" cy="163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2936" y="972581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акция: «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аударыңыз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3938" y="2101573"/>
            <a:ext cx="6250255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отбасылардан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қалуының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акциясын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1тамыздан 30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қыркүйекке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өткізуге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берілді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Акцияның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аз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отбасылардың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жасындағы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мыңдай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Осы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партасына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отыруына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берейік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биылғы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киер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киімі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жоқ,ата-анасының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қамқорлығынсыз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бөлсек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ұл-қыздарға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өздеріңіздің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жүрек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жылуларыңыз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ықыластарыңызды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бөліңіздер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көңіл-күйіне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түсірмеуі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құрал-жабдық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киім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жиһаз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ойыншықтар,тұрмыстық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 мен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құралдар,тамақ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өнімдері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жатсаңыз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көмектеріңіз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мұқтаж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апару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қиындығын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жүрек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жылуын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қолыңыздан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келетінін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сенеміз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жасқа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толған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тиіс.Егер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оқымайтын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көшеде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қараусыз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қадағалаусыз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қаңғып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жүрген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білсеңіз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телефондарына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хабарласыңыз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22-06-21, 22-17-21</a:t>
            </a:r>
          </a:p>
          <a:p>
            <a:pPr algn="just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Акцияға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қатысқысы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келетіндер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Октябрь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№ 8 НОМ  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хабарласуға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телефондары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22-06-21, 22-17-21      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қайырымдылық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акциясына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қатысуға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шақырамыз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8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әкімшілігі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3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96" y="539552"/>
            <a:ext cx="19748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24944" y="925612"/>
            <a:ext cx="3429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благотворительная акция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«Дорога в школу»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3596" y="2411760"/>
            <a:ext cx="585034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августа по 30 сентября Министерство образования и науки Республики Казахстан проводит акцию «Дорога в школу», цель которой является оказание поддержки школьникам из малообеспеченных семей при подготовки их к началу учебного года; привлечение внимания к проблемам семей, оказавшихся в трудной жизненной ситуации; создание условий для благотворительной активности организаций и жителей области.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силах каждого жителя или организации области возможность оказать помощь конкретному нуждающемуся ребенку, малообеспеченной семье,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интернатному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учреждению для детей-сирот и детей, оставшихся без попечения родителей в подготовке их к школе. 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Любой вид помощи, школьные принадлежности, одежда, оргтехника, средства обучения, мебель, игрушки, бытовая техника, спортинвентарь,  продукты питания или книги помогут подготовить детей к началу нового учебного года, улучшить условия их обучения, воспитания, проведения досуга.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Всех, кому не безразлична судьба детей, оказавшихся в трудной жизненной ситуации, всех, кто способен подарить нуждающимся детям праздник, приглашаем принять участие в акции.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Потенциальные участники акции могут обратиться в Основную школу № 8 по адресу: г. Караганда, микрорайон Восток 3.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телефоны: 22-06-21, 22-17-21  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Приглашаем Вас принять участие в акции 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«Дорога в школу!»</a:t>
            </a: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ОСШ № 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29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8341" y="879094"/>
            <a:ext cx="50405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микрорайона,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примите участие в акции «Забота»!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5989" y="2051720"/>
            <a:ext cx="60486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«Забота» позволяет охватить обучением всех детей, оказывает своевременную помощь детям,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оказавщихся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трудной жизненной ситуации, улучает профилактику правонарушений и преступлений среди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несовершеннелетних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качестве помощи принимаются вещи, одежда и обувь, школьные принадлежности. Ваше содействие будет бесценным вкладом для нуждающихся семей, отправляющих своих детей в школу.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верим, что вы протянете руку помощи детям,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нуждаются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этом.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89" y="3867602"/>
            <a:ext cx="5563291" cy="3440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989" y="7308304"/>
            <a:ext cx="5894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Людям которые хотят протянуть руку помощи, просим обратиться в администрацию ОСШ № 8,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телефоны: 22-06-21, 22-17-21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Восток- 3</a:t>
            </a:r>
          </a:p>
        </p:txBody>
      </p:sp>
    </p:spTree>
    <p:extLst>
      <p:ext uri="{BB962C8B-B14F-4D97-AF65-F5344CB8AC3E}">
        <p14:creationId xmlns:p14="http://schemas.microsoft.com/office/powerpoint/2010/main" val="49427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Файлы Mail.Ru Агента\laurita2981@mail.ru\alma_1974_2402@mail.ru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67" y="827584"/>
            <a:ext cx="5715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11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69</TotalTime>
  <Words>610</Words>
  <Application>Microsoft Office PowerPoint</Application>
  <PresentationFormat>Экран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2014-08-11T11:15:15Z</dcterms:created>
  <dcterms:modified xsi:type="dcterms:W3CDTF">2014-08-11T12:35:18Z</dcterms:modified>
</cp:coreProperties>
</file>