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4" r:id="rId5"/>
    <p:sldId id="261" r:id="rId6"/>
    <p:sldId id="262" r:id="rId7"/>
    <p:sldId id="263" r:id="rId8"/>
    <p:sldId id="258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53dda03242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89" y="971600"/>
            <a:ext cx="5202578" cy="66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6712" y="1763688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- 30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ұранымен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акциясын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ownloads\1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536"/>
            <a:ext cx="6248400" cy="865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ownloads\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" y="755576"/>
            <a:ext cx="5832648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1" y="467544"/>
            <a:ext cx="1902391" cy="163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2936" y="972581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акция: «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аударыңыз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3938" y="2101573"/>
            <a:ext cx="6250255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қалуының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акциясын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1тамыздан 30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өткізуге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аз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жасындағы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мыңдай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Осы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партасына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отыруына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берейік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биылғы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жоқ,ата-анасының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қамқорлығынсыз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бөлсек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ұл-қыздарға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өздеріңіздің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жылуларыңыз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ықыластарыңызды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бөліңіздер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Дағдарыс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түсірмеуі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құрал-жабдық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киім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жиһаз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ойыншықтар,тұрмыстық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мен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құралдар,тамақ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өнімдері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жатсаңыз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көмектеріңіз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мұқтаж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қиындығын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жеңілдете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жылуын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қолыңыздан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келетінін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сенеміз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жасқа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толған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тиіс.Егер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оқымайтын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көшеде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қараусыз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қадағалаусыз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қаңғып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білсеңіз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телефондарына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хабарласыңыз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22-06-21, 22-17-21</a:t>
            </a:r>
          </a:p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қатысқысы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келетіндер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Октябрь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№ 8 НОМ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хабарласуға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22-06-21, 22-17-21    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акциясына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шақырамыз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6" y="539552"/>
            <a:ext cx="19748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944" y="925612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в школу»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596" y="2411760"/>
            <a:ext cx="58503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по 30 сентября Министерство образования и науки Республики Казахстан проводит акцию «Дорога в школу», цель которой является оказание поддержки школьникам из малообеспеченных семей при подготовки их к началу учебного года; привлечение внимания к проблемам семей, оказавшихся в трудной жизненной ситуации; создание условий для благотворительной активности организаций и жителей области.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силах каждого жителя или организации области возможность оказать помощь конкретному нуждающемуся ребенку, малообеспеченной семье,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учреждению для детей-сирот и детей, оставшихся без попечения родителей в подготовке их к школе.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вид помощи, школьные принадлежности, одежда, оргтехника, средства обучения, мебель, игрушки, бытовая техника, спортинвентарь,  продукты питания или книги помогут подготовить детей к началу нового учебного года, улучшить условия их обучения, воспитания, проведения досуга.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Всех, кому не безразлична судьба детей, оказавшихся в трудной жизненной ситуации, всех, кто способен подарить нуждающимся детям праздник, приглашаем принять участие в акции.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Потенциальные участники акции могут обратиться в Основную школу № 8 по адресу: г. Караганда, микрорайон Восток 3.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телефоны: 22-06-21, 22-17-21 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принять участие в акции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 в школу!»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ОСШ № 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341" y="879094"/>
            <a:ext cx="5040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микрорайона,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участие в акции «Забота»!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989" y="2051720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«Забота» позволяет охватить обучением всех детей, оказывает своевременную помощь детям,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оказавщихся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трудной жизненной ситуации, улучает профилактику правонарушений и преступлений среди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несовершеннелетних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качестве помощи принимаются вещи, одежда и обувь, школьные принадлежности. Ваше содействие будет бесценным вкладом для нуждающихся семей, отправляющих своих детей в школу.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верим, что вы протянете руку помощи детям,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нуждаются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" y="3867602"/>
            <a:ext cx="5563291" cy="344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989" y="7308304"/>
            <a:ext cx="5894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которые хотят протянуть руку помощи, просим обратиться в администрацию ОСШ № 8,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телефоны: 22-06-21, 22-17-21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Восток- 3</a:t>
            </a:r>
          </a:p>
        </p:txBody>
      </p:sp>
    </p:spTree>
    <p:extLst>
      <p:ext uri="{BB962C8B-B14F-4D97-AF65-F5344CB8AC3E}">
        <p14:creationId xmlns:p14="http://schemas.microsoft.com/office/powerpoint/2010/main" val="4942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Файлы Mail.Ru Агента\laurita2981@mail.ru\alma_1974_2402@mail.ru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7" y="827584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610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2014-08-11T11:15:15Z</dcterms:created>
  <dcterms:modified xsi:type="dcterms:W3CDTF">2014-08-11T12:35:18Z</dcterms:modified>
</cp:coreProperties>
</file>