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2633" y="1484784"/>
            <a:ext cx="504056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 «А» СЫНЫП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7391729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5" y="-17445"/>
            <a:ext cx="24789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05678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/>
              <a:t>Біз 6 «а» сыныбымыз.Біз өте тәртіпті, бір-бірлеріміздің пікірлерімізді әрдайым тыңдап ,түсінуге тырысатын оқушылармыз.Біздің сыныптағы оқушылар сабақты өте жақсы оқиды және оқуға құштарлығы мол. </a:t>
            </a:r>
            <a:endParaRPr lang="ru-RU" sz="2400" b="1" dirty="0"/>
          </a:p>
        </p:txBody>
      </p:sp>
      <p:pic>
        <p:nvPicPr>
          <p:cNvPr id="2050" name="Picture 2" descr="C:\Users\user\Desktop\597889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84436"/>
            <a:ext cx="4404461" cy="346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62512659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2" y="2484437"/>
            <a:ext cx="3212437" cy="346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28800"/>
            <a:ext cx="813690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 тек қана  оқи қоймай әр түрлі жарыстарға, олимпиадаларға қатысып әр түрлі  мадақтама және де мақтау қағаздарын, дипломдарды аламыз. Ол жарыстардағы фотосуреттер....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1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_BAZxOxhAq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7670801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16632"/>
            <a:ext cx="547260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ЮИД жарысында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Mbqk0ZLc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78" y="1089518"/>
            <a:ext cx="5124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0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WIjX7fI4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12768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60648"/>
            <a:ext cx="604867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Мектепшілік ән және сап сайысында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AM_2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5011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48680"/>
            <a:ext cx="48245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Біздің жетістіктеріміз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user\Desktop\SAM_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89248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Біздің сынып жетекшіміз – Солтанбеков Жангелді Мұхитбекұлы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672408" cy="46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7411784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253250"/>
            <a:ext cx="1440160" cy="16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09271"/>
            <a:ext cx="525658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400" dirty="0" smtClean="0"/>
              <a:t>Біздің ұлдарымыз:</a:t>
            </a:r>
            <a:endParaRPr lang="ru-RU" sz="4400" dirty="0"/>
          </a:p>
        </p:txBody>
      </p:sp>
      <p:pic>
        <p:nvPicPr>
          <p:cNvPr id="8194" name="Picture 2" descr="C:\Users\user\Desktop\SAM_2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62473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70925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Назарларынызға рахмет!!!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Desktop\0_7ae3c_847be9ee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22229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2014-06-02T06:14:30Z</dcterms:created>
  <dcterms:modified xsi:type="dcterms:W3CDTF">2014-06-02T07:09:18Z</dcterms:modified>
</cp:coreProperties>
</file>