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5" name="Подзаголовок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1" name="Дата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32E5338B-FF79-4950-9327-10008F5F94EB}" type="datetimeFigureOut">
              <a:rPr lang="ru-RU" smtClean="0"/>
              <a:t>29.05.2014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9B7C8AD2-B8C6-4674-9D6D-D8354DFAC3D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2E5338B-FF79-4950-9327-10008F5F94EB}" type="datetimeFigureOut">
              <a:rPr lang="ru-RU" smtClean="0"/>
              <a:t>29.05.2014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B7C8AD2-B8C6-4674-9D6D-D8354DFAC3D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32E5338B-FF79-4950-9327-10008F5F94EB}" type="datetimeFigureOut">
              <a:rPr lang="ru-RU" smtClean="0"/>
              <a:t>29.05.2014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9B7C8AD2-B8C6-4674-9D6D-D8354DFAC3D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2E5338B-FF79-4950-9327-10008F5F94EB}" type="datetimeFigureOut">
              <a:rPr lang="ru-RU" smtClean="0"/>
              <a:t>29.05.2014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B7C8AD2-B8C6-4674-9D6D-D8354DFAC3D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32E5338B-FF79-4950-9327-10008F5F94EB}" type="datetimeFigureOut">
              <a:rPr lang="ru-RU" smtClean="0"/>
              <a:t>29.05.2014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9B7C8AD2-B8C6-4674-9D6D-D8354DFAC3D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2E5338B-FF79-4950-9327-10008F5F94EB}" type="datetimeFigureOut">
              <a:rPr lang="ru-RU" smtClean="0"/>
              <a:t>29.05.2014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B7C8AD2-B8C6-4674-9D6D-D8354DFAC3D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2E5338B-FF79-4950-9327-10008F5F94EB}" type="datetimeFigureOut">
              <a:rPr lang="ru-RU" smtClean="0"/>
              <a:t>29.05.2014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B7C8AD2-B8C6-4674-9D6D-D8354DFAC3D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2E5338B-FF79-4950-9327-10008F5F94EB}" type="datetimeFigureOut">
              <a:rPr lang="ru-RU" smtClean="0"/>
              <a:t>29.05.2014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B7C8AD2-B8C6-4674-9D6D-D8354DFAC3D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32E5338B-FF79-4950-9327-10008F5F94EB}" type="datetimeFigureOut">
              <a:rPr lang="ru-RU" smtClean="0"/>
              <a:t>29.05.2014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B7C8AD2-B8C6-4674-9D6D-D8354DFAC3D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2E5338B-FF79-4950-9327-10008F5F94EB}" type="datetimeFigureOut">
              <a:rPr lang="ru-RU" smtClean="0"/>
              <a:t>29.05.2014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B7C8AD2-B8C6-4674-9D6D-D8354DFAC3D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2E5338B-FF79-4950-9327-10008F5F94EB}" type="datetimeFigureOut">
              <a:rPr lang="ru-RU" smtClean="0"/>
              <a:t>29.05.2014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B7C8AD2-B8C6-4674-9D6D-D8354DFAC3D2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Рисунок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1" name="Текст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7" name="Дата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32E5338B-FF79-4950-9327-10008F5F94EB}" type="datetimeFigureOut">
              <a:rPr lang="ru-RU" smtClean="0"/>
              <a:t>29.05.2014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9B7C8AD2-B8C6-4674-9D6D-D8354DFAC3D2}" type="slidenum">
              <a:rPr lang="ru-RU" smtClean="0"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285852" y="357166"/>
            <a:ext cx="7472168" cy="928694"/>
          </a:xfrm>
          <a:solidFill>
            <a:srgbClr val="FFFF00"/>
          </a:solidFill>
        </p:spPr>
        <p:txBody>
          <a:bodyPr/>
          <a:lstStyle/>
          <a:p>
            <a:pPr algn="ctr"/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kk-KZ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Әдебиет теориясы</a:t>
            </a:r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»</a:t>
            </a:r>
            <a:endParaRPr lang="ru-RU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00100" y="2928934"/>
            <a:ext cx="7469120" cy="1458438"/>
          </a:xfrm>
          <a:solidFill>
            <a:srgbClr val="FFFF00"/>
          </a:solidFill>
        </p:spPr>
        <p:txBody>
          <a:bodyPr>
            <a:normAutofit/>
          </a:bodyPr>
          <a:lstStyle/>
          <a:p>
            <a:pPr algn="ctr"/>
            <a:r>
              <a:rPr lang="kk-KZ" sz="7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Ұйқас түрлері</a:t>
            </a:r>
            <a:endParaRPr lang="ru-RU" sz="7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475656" y="4653136"/>
            <a:ext cx="6624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П</a:t>
            </a:r>
            <a:r>
              <a:rPr lang="kk-KZ" dirty="0" smtClean="0"/>
              <a:t>ән мұғалімі : Сыздықова Г.О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rgbClr val="FFFF00"/>
          </a:solidFill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002060"/>
                </a:solidFill>
              </a:rPr>
              <a:t> </a:t>
            </a:r>
            <a:r>
              <a:rPr lang="ru-RU" sz="22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Қазақ поэзиясында</a:t>
            </a:r>
            <a:r>
              <a:rPr lang="ru-RU" sz="2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ұйқастардың түрі көп.</a:t>
            </a:r>
            <a:r>
              <a:rPr lang="ru-RU" sz="2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Бірақ ең негізгі</a:t>
            </a:r>
            <a:r>
              <a:rPr lang="ru-RU" sz="2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және көп қолданылатындары мыналар</a:t>
            </a:r>
            <a:r>
              <a:rPr lang="ru-RU" sz="2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endParaRPr lang="ru-RU" sz="22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solidFill>
            <a:schemeClr val="accent1">
              <a:lumMod val="75000"/>
            </a:schemeClr>
          </a:solidFill>
          <a:ln>
            <a:solidFill>
              <a:srgbClr val="00B0F0"/>
            </a:solidFill>
          </a:ln>
        </p:spPr>
        <p:txBody>
          <a:bodyPr/>
          <a:lstStyle/>
          <a:p>
            <a:r>
              <a:rPr lang="ru-RU" dirty="0" smtClean="0"/>
              <a:t>1. Қара өлең </a:t>
            </a:r>
            <a:r>
              <a:rPr lang="ru-RU" dirty="0" err="1" smtClean="0"/>
              <a:t>ұйқас</a:t>
            </a:r>
            <a:endParaRPr lang="ru-RU" dirty="0" smtClean="0"/>
          </a:p>
          <a:p>
            <a:r>
              <a:rPr lang="ru-RU" dirty="0" smtClean="0"/>
              <a:t> 2.Шұбыртпалы </a:t>
            </a:r>
            <a:r>
              <a:rPr lang="ru-RU" dirty="0" err="1" smtClean="0"/>
              <a:t>ұйқас</a:t>
            </a:r>
            <a:endParaRPr lang="ru-RU" dirty="0" smtClean="0"/>
          </a:p>
          <a:p>
            <a:r>
              <a:rPr lang="ru-RU" dirty="0" smtClean="0"/>
              <a:t> 3.Ерікті </a:t>
            </a:r>
            <a:r>
              <a:rPr lang="ru-RU" dirty="0" err="1" smtClean="0"/>
              <a:t>ұйқас</a:t>
            </a:r>
            <a:endParaRPr lang="ru-RU" dirty="0" smtClean="0"/>
          </a:p>
          <a:p>
            <a:r>
              <a:rPr lang="ru-RU" dirty="0" smtClean="0"/>
              <a:t> 4.Кезекті </a:t>
            </a:r>
            <a:r>
              <a:rPr lang="ru-RU" dirty="0" err="1" smtClean="0"/>
              <a:t>ұйқас</a:t>
            </a:r>
            <a:endParaRPr lang="ru-RU" dirty="0" smtClean="0"/>
          </a:p>
          <a:p>
            <a:r>
              <a:rPr lang="kk-KZ" dirty="0" smtClean="0"/>
              <a:t>5. Шалыс ұйқас</a:t>
            </a:r>
          </a:p>
          <a:p>
            <a:r>
              <a:rPr lang="kk-KZ" dirty="0" smtClean="0"/>
              <a:t>6. Егіз ұйқас</a:t>
            </a:r>
          </a:p>
          <a:p>
            <a:r>
              <a:rPr lang="kk-KZ" dirty="0" smtClean="0"/>
              <a:t>7. Аралас ұйқас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rgbClr val="FFFF00"/>
          </a:solidFill>
          <a:ln>
            <a:solidFill>
              <a:srgbClr val="00B0F0"/>
            </a:solidFill>
          </a:ln>
        </p:spPr>
        <p:txBody>
          <a:bodyPr>
            <a:normAutofit fontScale="90000"/>
          </a:bodyPr>
          <a:lstStyle/>
          <a:p>
            <a:r>
              <a:rPr lang="ru-RU" dirty="0" smtClean="0"/>
              <a:t> </a:t>
            </a:r>
            <a:r>
              <a:rPr lang="ru-RU" sz="31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1.      </a:t>
            </a:r>
            <a:r>
              <a:rPr lang="ru-RU" sz="31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Қара өлең ұйқасы</a:t>
            </a:r>
            <a:r>
              <a:rPr lang="ru-RU" sz="31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kk-KZ" sz="31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(а,а,б,а)</a:t>
            </a:r>
            <a:r>
              <a:rPr lang="ru-RU" dirty="0" smtClean="0">
                <a:solidFill>
                  <a:srgbClr val="FF0000"/>
                </a:solidFill>
              </a:rPr>
              <a:t/>
            </a:r>
            <a:br>
              <a:rPr lang="ru-RU" dirty="0" smtClean="0">
                <a:solidFill>
                  <a:srgbClr val="FF0000"/>
                </a:solidFill>
              </a:rPr>
            </a:b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1857364"/>
            <a:ext cx="7239000" cy="3319782"/>
          </a:xfrm>
          <a:solidFill>
            <a:schemeClr val="accent1"/>
          </a:solidFill>
          <a:ln>
            <a:solidFill>
              <a:srgbClr val="00B0F0"/>
            </a:solidFill>
          </a:ln>
        </p:spPr>
        <p:txBody>
          <a:bodyPr/>
          <a:lstStyle/>
          <a:p>
            <a:pPr>
              <a:buNone/>
            </a:pPr>
            <a:r>
              <a:rPr lang="ru-RU" sz="3600" dirty="0" smtClean="0"/>
              <a:t> </a:t>
            </a:r>
            <a:r>
              <a:rPr lang="ru-RU" sz="3600" dirty="0" err="1" smtClean="0">
                <a:solidFill>
                  <a:schemeClr val="tx2">
                    <a:lumMod val="10000"/>
                  </a:schemeClr>
                </a:solidFill>
              </a:rPr>
              <a:t>Оқыған білер</a:t>
            </a:r>
            <a:r>
              <a:rPr lang="ru-RU" sz="3600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ru-RU" sz="3600" dirty="0" err="1" smtClean="0">
                <a:solidFill>
                  <a:schemeClr val="tx2">
                    <a:lumMod val="10000"/>
                  </a:schemeClr>
                </a:solidFill>
              </a:rPr>
              <a:t>әр сөзді,    </a:t>
            </a:r>
            <a:r>
              <a:rPr lang="ru-RU" sz="3600" dirty="0" smtClean="0">
                <a:solidFill>
                  <a:schemeClr val="tx2">
                    <a:lumMod val="10000"/>
                  </a:schemeClr>
                </a:solidFill>
              </a:rPr>
              <a:t>а</a:t>
            </a:r>
          </a:p>
          <a:p>
            <a:pPr>
              <a:buNone/>
            </a:pPr>
            <a:r>
              <a:rPr lang="ru-RU" sz="3600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ru-RU" sz="3600" dirty="0" err="1" smtClean="0">
                <a:solidFill>
                  <a:schemeClr val="tx2">
                    <a:lumMod val="10000"/>
                  </a:schemeClr>
                </a:solidFill>
              </a:rPr>
              <a:t>Надандай</a:t>
            </a:r>
            <a:r>
              <a:rPr lang="ru-RU" sz="3600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ru-RU" sz="3600" dirty="0" err="1" smtClean="0">
                <a:solidFill>
                  <a:schemeClr val="tx2">
                    <a:lumMod val="10000"/>
                  </a:schemeClr>
                </a:solidFill>
              </a:rPr>
              <a:t>болмас</a:t>
            </a:r>
            <a:r>
              <a:rPr lang="ru-RU" sz="3600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ru-RU" sz="3600" dirty="0" err="1" smtClean="0">
                <a:solidFill>
                  <a:schemeClr val="tx2">
                    <a:lumMod val="10000"/>
                  </a:schemeClr>
                </a:solidFill>
              </a:rPr>
              <a:t>ақ көзді.</a:t>
            </a:r>
            <a:r>
              <a:rPr lang="ru-RU" sz="3600" dirty="0" smtClean="0">
                <a:solidFill>
                  <a:schemeClr val="tx2">
                    <a:lumMod val="10000"/>
                  </a:schemeClr>
                </a:solidFill>
              </a:rPr>
              <a:t>  а</a:t>
            </a:r>
          </a:p>
          <a:p>
            <a:pPr>
              <a:buNone/>
            </a:pPr>
            <a:r>
              <a:rPr lang="ru-RU" sz="3600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ru-RU" sz="3600" dirty="0" err="1" smtClean="0">
                <a:solidFill>
                  <a:schemeClr val="tx2">
                    <a:lumMod val="10000"/>
                  </a:schemeClr>
                </a:solidFill>
              </a:rPr>
              <a:t>Надан</a:t>
            </a:r>
            <a:r>
              <a:rPr lang="ru-RU" sz="3600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ru-RU" sz="3600" dirty="0" err="1" smtClean="0">
                <a:solidFill>
                  <a:schemeClr val="tx2">
                    <a:lumMod val="10000"/>
                  </a:schemeClr>
                </a:solidFill>
              </a:rPr>
              <a:t>жөндіге жөн келмес</a:t>
            </a:r>
            <a:r>
              <a:rPr lang="ru-RU" sz="3600" dirty="0" smtClean="0">
                <a:solidFill>
                  <a:schemeClr val="tx2">
                    <a:lumMod val="10000"/>
                  </a:schemeClr>
                </a:solidFill>
              </a:rPr>
              <a:t>,  б</a:t>
            </a:r>
          </a:p>
          <a:p>
            <a:pPr>
              <a:buNone/>
            </a:pPr>
            <a:r>
              <a:rPr lang="ru-RU" sz="3600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ru-RU" sz="3600" dirty="0" err="1" smtClean="0">
                <a:solidFill>
                  <a:schemeClr val="tx2">
                    <a:lumMod val="10000"/>
                  </a:schemeClr>
                </a:solidFill>
              </a:rPr>
              <a:t>Білер</a:t>
            </a:r>
            <a:r>
              <a:rPr lang="ru-RU" sz="3600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ru-RU" sz="3600" dirty="0" err="1" smtClean="0">
                <a:solidFill>
                  <a:schemeClr val="tx2">
                    <a:lumMod val="10000"/>
                  </a:schemeClr>
                </a:solidFill>
              </a:rPr>
              <a:t>қайдағы шәргезді.</a:t>
            </a:r>
            <a:r>
              <a:rPr lang="ru-RU" sz="3600" dirty="0" smtClean="0">
                <a:solidFill>
                  <a:schemeClr val="tx2">
                    <a:lumMod val="10000"/>
                  </a:schemeClr>
                </a:solidFill>
              </a:rPr>
              <a:t>  а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1472" y="428604"/>
            <a:ext cx="7239000" cy="1285884"/>
          </a:xfrm>
          <a:solidFill>
            <a:schemeClr val="bg2">
              <a:lumMod val="40000"/>
              <a:lumOff val="60000"/>
            </a:schemeClr>
          </a:solidFill>
        </p:spPr>
        <p:txBody>
          <a:bodyPr>
            <a:normAutofit fontScale="90000"/>
          </a:bodyPr>
          <a:lstStyle/>
          <a:p>
            <a:r>
              <a:rPr lang="ru-RU" sz="3100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ru-RU" sz="3100" dirty="0" err="1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Шұбыртпалы ұйқас</a:t>
            </a:r>
            <a:r>
              <a:rPr lang="kk-KZ" sz="3100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(а,а,а,а,а,а,а,а,б,а,а,а,а,а,а, б)</a:t>
            </a:r>
            <a:r>
              <a:rPr lang="ru-RU" sz="2800" dirty="0" smtClean="0">
                <a:solidFill>
                  <a:srgbClr val="00B0F0"/>
                </a:solidFill>
              </a:rPr>
              <a:t/>
            </a:r>
            <a:br>
              <a:rPr lang="ru-RU" sz="2800" dirty="0" smtClean="0">
                <a:solidFill>
                  <a:srgbClr val="00B0F0"/>
                </a:solidFill>
              </a:rPr>
            </a:br>
            <a:endParaRPr lang="ru-RU" dirty="0">
              <a:solidFill>
                <a:srgbClr val="00B0F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928802"/>
            <a:ext cx="7239000" cy="4526934"/>
          </a:xfrm>
          <a:solidFill>
            <a:schemeClr val="bg2">
              <a:lumMod val="60000"/>
              <a:lumOff val="40000"/>
            </a:schemeClr>
          </a:solidFill>
        </p:spPr>
        <p:txBody>
          <a:bodyPr>
            <a:normAutofit fontScale="55000" lnSpcReduction="20000"/>
          </a:bodyPr>
          <a:lstStyle/>
          <a:p>
            <a:r>
              <a:rPr lang="ru-RU" sz="25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Ереулі</a:t>
            </a:r>
            <a:r>
              <a:rPr lang="ru-RU" sz="25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5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атқа </a:t>
            </a:r>
            <a:r>
              <a:rPr lang="ru-RU" sz="25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ер </a:t>
            </a:r>
            <a:r>
              <a:rPr lang="ru-RU" sz="25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салмай</a:t>
            </a:r>
            <a:r>
              <a:rPr lang="ru-RU" sz="25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kk-KZ" sz="25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(а)</a:t>
            </a:r>
            <a:endParaRPr lang="ru-RU" sz="25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sz="25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Егеулі найза қолға алмай,  (а) </a:t>
            </a:r>
            <a:endParaRPr lang="ru-RU" sz="25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sz="25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Еңку-еңку жер шалмай,    (а)</a:t>
            </a:r>
            <a:endParaRPr lang="ru-RU" sz="25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sz="25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5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Қоңыр салқын төске алмай</a:t>
            </a:r>
            <a:r>
              <a:rPr lang="ru-RU" sz="25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kk-KZ" sz="25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(а)</a:t>
            </a:r>
            <a:endParaRPr lang="ru-RU" sz="25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5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5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Тебіңгі терге</a:t>
            </a:r>
            <a:r>
              <a:rPr lang="ru-RU" sz="25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5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шірімей</a:t>
            </a:r>
            <a:r>
              <a:rPr lang="ru-RU" sz="25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kk-KZ" sz="25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(а)</a:t>
            </a:r>
            <a:endParaRPr lang="ru-RU" sz="25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5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5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Терлігі</a:t>
            </a:r>
            <a:r>
              <a:rPr lang="ru-RU" sz="25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5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майдай</a:t>
            </a:r>
            <a:r>
              <a:rPr lang="ru-RU" sz="25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5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ерімей</a:t>
            </a:r>
            <a:r>
              <a:rPr lang="ru-RU" sz="25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kk-KZ" sz="25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(а)</a:t>
            </a:r>
            <a:endParaRPr lang="ru-RU" sz="25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5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5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Алты</a:t>
            </a:r>
            <a:r>
              <a:rPr lang="ru-RU" sz="25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5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малта</a:t>
            </a:r>
            <a:r>
              <a:rPr lang="ru-RU" sz="25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ас </a:t>
            </a:r>
            <a:r>
              <a:rPr lang="ru-RU" sz="25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болмай</a:t>
            </a:r>
            <a:r>
              <a:rPr lang="ru-RU" sz="25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kk-KZ" sz="25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(а)</a:t>
            </a:r>
            <a:endParaRPr lang="ru-RU" sz="25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5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5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Өзіңнен туған жас</a:t>
            </a:r>
            <a:r>
              <a:rPr lang="ru-RU" sz="25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бала </a:t>
            </a:r>
            <a:r>
              <a:rPr lang="kk-KZ" sz="25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(б)</a:t>
            </a:r>
            <a:endParaRPr lang="ru-RU" sz="25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5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5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Сақалы шығып </a:t>
            </a:r>
            <a:r>
              <a:rPr lang="ru-RU" sz="25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жат </a:t>
            </a:r>
            <a:r>
              <a:rPr lang="ru-RU" sz="25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болмай</a:t>
            </a:r>
            <a:r>
              <a:rPr lang="ru-RU" sz="25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kk-KZ" sz="25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(а)</a:t>
            </a:r>
            <a:endParaRPr lang="ru-RU" sz="25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5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5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Ат</a:t>
            </a:r>
            <a:r>
              <a:rPr lang="ru-RU" sz="25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5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үстінде күн көрмей,</a:t>
            </a:r>
            <a:r>
              <a:rPr lang="ru-RU" sz="25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25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(а)</a:t>
            </a:r>
            <a:endParaRPr lang="ru-RU" sz="25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5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5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Ашаршылық,  шөл көрмей,</a:t>
            </a:r>
            <a:r>
              <a:rPr lang="ru-RU" sz="25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25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(а)</a:t>
            </a:r>
            <a:endParaRPr lang="ru-RU" sz="25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5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Ер </a:t>
            </a:r>
            <a:r>
              <a:rPr lang="ru-RU" sz="25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төсектен безінбей</a:t>
            </a:r>
            <a:r>
              <a:rPr lang="ru-RU" sz="25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kk-KZ" sz="25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(а)</a:t>
            </a:r>
            <a:endParaRPr lang="ru-RU" sz="25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5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5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Ұлы түске ұрынбай,</a:t>
            </a:r>
            <a:r>
              <a:rPr lang="ru-RU" sz="25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25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(а)</a:t>
            </a:r>
            <a:endParaRPr lang="ru-RU" sz="25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5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5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Түн қатып жүріп, түс қашпай,</a:t>
            </a:r>
            <a:r>
              <a:rPr lang="ru-RU" sz="25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25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(а)</a:t>
            </a:r>
            <a:endParaRPr lang="ru-RU" sz="25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5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5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Тебіңгі теріс</a:t>
            </a:r>
            <a:r>
              <a:rPr lang="ru-RU" sz="25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5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тағынбай,</a:t>
            </a:r>
            <a:r>
              <a:rPr lang="ru-RU" sz="25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25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(а)</a:t>
            </a:r>
            <a:endParaRPr lang="ru-RU" sz="25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5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5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Темір</a:t>
            </a:r>
            <a:r>
              <a:rPr lang="ru-RU" sz="25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5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қазық жастанбай</a:t>
            </a:r>
            <a:r>
              <a:rPr lang="ru-RU" sz="25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kk-KZ" sz="25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(а)</a:t>
            </a:r>
            <a:endParaRPr lang="ru-RU" sz="25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5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5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Қу толағай бастанбай</a:t>
            </a:r>
            <a:r>
              <a:rPr lang="ru-RU" sz="25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kk-KZ" sz="25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(а)</a:t>
            </a:r>
            <a:endParaRPr lang="ru-RU" sz="25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5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5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Ерлердің ісі</a:t>
            </a:r>
            <a:r>
              <a:rPr lang="ru-RU" sz="25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5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бітер</a:t>
            </a:r>
            <a:r>
              <a:rPr lang="ru-RU" sz="25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5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ме</a:t>
            </a:r>
            <a:r>
              <a:rPr lang="ru-RU" sz="25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?! </a:t>
            </a:r>
            <a:r>
              <a:rPr lang="kk-KZ" sz="25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(б)</a:t>
            </a:r>
            <a:endParaRPr lang="ru-RU" sz="25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rgbClr val="FFFF00"/>
          </a:solidFill>
        </p:spPr>
        <p:txBody>
          <a:bodyPr>
            <a:normAutofit/>
          </a:bodyPr>
          <a:lstStyle/>
          <a:p>
            <a:pPr algn="ctr"/>
            <a:r>
              <a:rPr lang="ru-RU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ru-RU" sz="4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Ерікті</a:t>
            </a:r>
            <a:r>
              <a:rPr lang="ru-RU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ұйқас</a:t>
            </a:r>
            <a:r>
              <a:rPr lang="ru-RU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40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 err="1" smtClean="0"/>
              <a:t>Сіздер</a:t>
            </a:r>
            <a:r>
              <a:rPr lang="ru-RU" dirty="0" smtClean="0"/>
              <a:t> </a:t>
            </a:r>
            <a:r>
              <a:rPr lang="ru-RU" dirty="0" err="1" smtClean="0"/>
              <a:t>кейін</a:t>
            </a:r>
            <a:r>
              <a:rPr lang="ru-RU" dirty="0" smtClean="0"/>
              <a:t> </a:t>
            </a:r>
            <a:r>
              <a:rPr lang="ru-RU" dirty="0" err="1" smtClean="0"/>
              <a:t>тұрыңыз,</a:t>
            </a:r>
            <a:r>
              <a:rPr lang="ru-RU" dirty="0" smtClean="0"/>
              <a:t>    </a:t>
            </a:r>
            <a:r>
              <a:rPr lang="kk-KZ" dirty="0" smtClean="0"/>
              <a:t>(а)</a:t>
            </a:r>
            <a:r>
              <a:rPr lang="ru-RU" dirty="0" smtClean="0"/>
              <a:t>                </a:t>
            </a:r>
          </a:p>
          <a:p>
            <a:r>
              <a:rPr lang="ru-RU" dirty="0" smtClean="0"/>
              <a:t> </a:t>
            </a:r>
            <a:r>
              <a:rPr lang="ru-RU" dirty="0" err="1" smtClean="0"/>
              <a:t>Бірге</a:t>
            </a:r>
            <a:r>
              <a:rPr lang="ru-RU" dirty="0" smtClean="0"/>
              <a:t> </a:t>
            </a:r>
            <a:r>
              <a:rPr lang="ru-RU" dirty="0" err="1" smtClean="0"/>
              <a:t>туған ит</a:t>
            </a:r>
            <a:r>
              <a:rPr lang="ru-RU" dirty="0" smtClean="0"/>
              <a:t> </a:t>
            </a:r>
            <a:r>
              <a:rPr lang="ru-RU" dirty="0" err="1" smtClean="0"/>
              <a:t>еді</a:t>
            </a:r>
            <a:r>
              <a:rPr lang="ru-RU" dirty="0" smtClean="0"/>
              <a:t>, </a:t>
            </a:r>
            <a:r>
              <a:rPr lang="kk-KZ" dirty="0" smtClean="0"/>
              <a:t>(б) </a:t>
            </a:r>
            <a:endParaRPr lang="ru-RU" dirty="0" smtClean="0"/>
          </a:p>
          <a:p>
            <a:r>
              <a:rPr lang="ru-RU" dirty="0" smtClean="0"/>
              <a:t> </a:t>
            </a:r>
            <a:r>
              <a:rPr lang="ru-RU" dirty="0" err="1" smtClean="0"/>
              <a:t>Барайын</a:t>
            </a:r>
            <a:r>
              <a:rPr lang="ru-RU" dirty="0" smtClean="0"/>
              <a:t> </a:t>
            </a:r>
            <a:r>
              <a:rPr lang="ru-RU" dirty="0" err="1" smtClean="0"/>
              <a:t>жалғыз </a:t>
            </a:r>
            <a:r>
              <a:rPr lang="ru-RU" dirty="0" smtClean="0"/>
              <a:t>мен </a:t>
            </a:r>
            <a:r>
              <a:rPr lang="ru-RU" dirty="0" err="1" smtClean="0"/>
              <a:t>деді</a:t>
            </a:r>
            <a:r>
              <a:rPr lang="ru-RU" dirty="0" smtClean="0"/>
              <a:t>.  </a:t>
            </a:r>
            <a:r>
              <a:rPr lang="kk-KZ" dirty="0" smtClean="0"/>
              <a:t>(в</a:t>
            </a:r>
            <a:r>
              <a:rPr lang="ru-RU" dirty="0" smtClean="0"/>
              <a:t>  </a:t>
            </a:r>
            <a:r>
              <a:rPr lang="kk-KZ" dirty="0" smtClean="0"/>
              <a:t>)</a:t>
            </a:r>
            <a:r>
              <a:rPr lang="ru-RU" dirty="0" smtClean="0"/>
              <a:t>                         </a:t>
            </a:r>
          </a:p>
          <a:p>
            <a:r>
              <a:rPr lang="ru-RU" dirty="0" err="1" smtClean="0"/>
              <a:t>Жалғыз өзім барайын</a:t>
            </a:r>
            <a:r>
              <a:rPr lang="ru-RU" dirty="0" smtClean="0"/>
              <a:t>. </a:t>
            </a:r>
            <a:r>
              <a:rPr lang="kk-KZ" dirty="0" smtClean="0"/>
              <a:t>(г)</a:t>
            </a:r>
            <a:endParaRPr lang="ru-RU" dirty="0" smtClean="0"/>
          </a:p>
          <a:p>
            <a:r>
              <a:rPr lang="ru-RU" dirty="0" smtClean="0"/>
              <a:t> </a:t>
            </a:r>
            <a:r>
              <a:rPr lang="ru-RU" dirty="0" err="1" smtClean="0"/>
              <a:t>Әуелі алла</a:t>
            </a:r>
            <a:r>
              <a:rPr lang="ru-RU" dirty="0" smtClean="0"/>
              <a:t> </a:t>
            </a:r>
            <a:r>
              <a:rPr lang="ru-RU" dirty="0" err="1" smtClean="0"/>
              <a:t>анайым</a:t>
            </a:r>
            <a:r>
              <a:rPr lang="ru-RU" dirty="0" smtClean="0"/>
              <a:t>,  </a:t>
            </a:r>
            <a:r>
              <a:rPr lang="kk-KZ" dirty="0" smtClean="0"/>
              <a:t>(д)</a:t>
            </a:r>
            <a:r>
              <a:rPr lang="ru-RU" dirty="0" smtClean="0"/>
              <a:t>                                      </a:t>
            </a:r>
          </a:p>
          <a:p>
            <a:r>
              <a:rPr lang="ru-RU" dirty="0" err="1" smtClean="0"/>
              <a:t>Мінген</a:t>
            </a:r>
            <a:r>
              <a:rPr lang="ru-RU" dirty="0" smtClean="0"/>
              <a:t> </a:t>
            </a:r>
            <a:r>
              <a:rPr lang="ru-RU" dirty="0" err="1" smtClean="0"/>
              <a:t>аты</a:t>
            </a:r>
            <a:r>
              <a:rPr lang="ru-RU" dirty="0" smtClean="0"/>
              <a:t> ала </a:t>
            </a:r>
            <a:r>
              <a:rPr lang="ru-RU" dirty="0" err="1" smtClean="0"/>
              <a:t>еді</a:t>
            </a:r>
            <a:r>
              <a:rPr lang="ru-RU" dirty="0" smtClean="0"/>
              <a:t>, </a:t>
            </a:r>
            <a:r>
              <a:rPr lang="kk-KZ" dirty="0" smtClean="0"/>
              <a:t> (б)</a:t>
            </a:r>
            <a:endParaRPr lang="ru-RU" dirty="0" smtClean="0"/>
          </a:p>
          <a:p>
            <a:r>
              <a:rPr lang="kk-KZ" dirty="0" smtClean="0"/>
              <a:t> Хақ жаратқан құдайым, (д)                               </a:t>
            </a:r>
            <a:endParaRPr lang="ru-RU" dirty="0" smtClean="0"/>
          </a:p>
          <a:p>
            <a:r>
              <a:rPr lang="kk-KZ" dirty="0" smtClean="0"/>
              <a:t> Атасы әйел демесең  (е)</a:t>
            </a:r>
            <a:endParaRPr lang="ru-RU" dirty="0" smtClean="0"/>
          </a:p>
          <a:p>
            <a:r>
              <a:rPr lang="kk-KZ" dirty="0" smtClean="0"/>
              <a:t> </a:t>
            </a:r>
            <a:r>
              <a:rPr lang="ru-RU" dirty="0" smtClean="0"/>
              <a:t>Мал </a:t>
            </a:r>
            <a:r>
              <a:rPr lang="ru-RU" dirty="0" err="1" smtClean="0"/>
              <a:t>шыдамас</a:t>
            </a:r>
            <a:r>
              <a:rPr lang="ru-RU" dirty="0" smtClean="0"/>
              <a:t> </a:t>
            </a:r>
            <a:r>
              <a:rPr lang="ru-RU" dirty="0" err="1" smtClean="0"/>
              <a:t>жауырға</a:t>
            </a:r>
            <a:r>
              <a:rPr lang="ru-RU" dirty="0" smtClean="0"/>
              <a:t>,  </a:t>
            </a:r>
            <a:r>
              <a:rPr lang="kk-KZ" dirty="0" smtClean="0"/>
              <a:t>(ж )</a:t>
            </a:r>
            <a:r>
              <a:rPr lang="ru-RU" dirty="0" smtClean="0"/>
              <a:t>                              </a:t>
            </a:r>
          </a:p>
          <a:p>
            <a:r>
              <a:rPr lang="kk-KZ" dirty="0" smtClean="0"/>
              <a:t> Қарлыға қыз да ер еді. (б)</a:t>
            </a:r>
            <a:endParaRPr lang="ru-RU" dirty="0" smtClean="0"/>
          </a:p>
          <a:p>
            <a:r>
              <a:rPr lang="kk-KZ" dirty="0" smtClean="0"/>
              <a:t> Ер шыдамас бауырға, (ж)</a:t>
            </a:r>
            <a:endParaRPr lang="ru-RU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4.      </a:t>
            </a:r>
            <a:r>
              <a:rPr lang="ru-RU" dirty="0" err="1" smtClean="0"/>
              <a:t>Кезекті</a:t>
            </a:r>
            <a:r>
              <a:rPr lang="ru-RU" dirty="0" smtClean="0"/>
              <a:t> </a:t>
            </a:r>
            <a:r>
              <a:rPr lang="ru-RU" dirty="0" err="1" smtClean="0"/>
              <a:t>ұйқас</a:t>
            </a:r>
            <a:r>
              <a:rPr lang="ru-RU" dirty="0" smtClean="0"/>
              <a:t> 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 smtClean="0"/>
              <a:t>Сәулең болса</a:t>
            </a:r>
            <a:r>
              <a:rPr lang="ru-RU" dirty="0" smtClean="0"/>
              <a:t> </a:t>
            </a:r>
            <a:r>
              <a:rPr lang="ru-RU" dirty="0" err="1" smtClean="0"/>
              <a:t>кеудеңде,</a:t>
            </a:r>
            <a:r>
              <a:rPr lang="ru-RU" dirty="0" smtClean="0"/>
              <a:t>   </a:t>
            </a:r>
            <a:r>
              <a:rPr lang="kk-KZ" dirty="0" smtClean="0"/>
              <a:t>(а)</a:t>
            </a:r>
            <a:r>
              <a:rPr lang="ru-RU" dirty="0" smtClean="0"/>
              <a:t>     </a:t>
            </a:r>
          </a:p>
          <a:p>
            <a:r>
              <a:rPr lang="ru-RU" dirty="0" smtClean="0"/>
              <a:t> </a:t>
            </a:r>
            <a:r>
              <a:rPr lang="ru-RU" dirty="0" err="1" smtClean="0"/>
              <a:t>Мына</a:t>
            </a:r>
            <a:r>
              <a:rPr lang="ru-RU" dirty="0" smtClean="0"/>
              <a:t> </a:t>
            </a:r>
            <a:r>
              <a:rPr lang="ru-RU" dirty="0" err="1" smtClean="0"/>
              <a:t>сөзге көңіл бөл!</a:t>
            </a:r>
            <a:r>
              <a:rPr lang="ru-RU" dirty="0" smtClean="0"/>
              <a:t>     </a:t>
            </a:r>
            <a:r>
              <a:rPr lang="kk-KZ" dirty="0" smtClean="0"/>
              <a:t>(б)</a:t>
            </a:r>
            <a:r>
              <a:rPr lang="ru-RU" dirty="0" smtClean="0"/>
              <a:t>     </a:t>
            </a:r>
          </a:p>
          <a:p>
            <a:r>
              <a:rPr lang="ru-RU" dirty="0" smtClean="0"/>
              <a:t> </a:t>
            </a:r>
            <a:r>
              <a:rPr lang="ru-RU" dirty="0" err="1" smtClean="0"/>
              <a:t>Егер</a:t>
            </a:r>
            <a:r>
              <a:rPr lang="ru-RU" dirty="0" smtClean="0"/>
              <a:t> </a:t>
            </a:r>
            <a:r>
              <a:rPr lang="ru-RU" dirty="0" err="1" smtClean="0"/>
              <a:t>сәулең болмаса</a:t>
            </a:r>
            <a:r>
              <a:rPr lang="ru-RU" dirty="0" smtClean="0"/>
              <a:t>,     </a:t>
            </a:r>
            <a:r>
              <a:rPr lang="kk-KZ" dirty="0" smtClean="0"/>
              <a:t>(в)</a:t>
            </a:r>
            <a:r>
              <a:rPr lang="ru-RU" dirty="0" smtClean="0"/>
              <a:t>        </a:t>
            </a:r>
          </a:p>
          <a:p>
            <a:r>
              <a:rPr lang="ru-RU" dirty="0" err="1" smtClean="0"/>
              <a:t>Мейлің тіріл</a:t>
            </a:r>
            <a:r>
              <a:rPr lang="ru-RU" dirty="0" smtClean="0"/>
              <a:t>, </a:t>
            </a:r>
            <a:r>
              <a:rPr lang="ru-RU" dirty="0" err="1" smtClean="0"/>
              <a:t>мейлің өл!</a:t>
            </a:r>
            <a:r>
              <a:rPr lang="ru-RU" dirty="0" smtClean="0"/>
              <a:t>   </a:t>
            </a:r>
            <a:r>
              <a:rPr lang="kk-KZ" dirty="0" smtClean="0"/>
              <a:t>(б)</a:t>
            </a:r>
            <a:r>
              <a:rPr lang="ru-RU" dirty="0" smtClean="0"/>
              <a:t>      (Абай) 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5.      </a:t>
            </a:r>
            <a:r>
              <a:rPr lang="ru-RU" dirty="0" err="1" smtClean="0"/>
              <a:t>Шалыс</a:t>
            </a:r>
            <a:r>
              <a:rPr lang="ru-RU" dirty="0" smtClean="0"/>
              <a:t> </a:t>
            </a:r>
            <a:r>
              <a:rPr lang="ru-RU" dirty="0" err="1" smtClean="0"/>
              <a:t>ұйқас</a:t>
            </a:r>
            <a:r>
              <a:rPr lang="ru-RU" dirty="0" smtClean="0"/>
              <a:t> 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 smtClean="0"/>
              <a:t>Шаң шығармас жол</a:t>
            </a:r>
            <a:r>
              <a:rPr lang="ru-RU" dirty="0" smtClean="0"/>
              <a:t> </a:t>
            </a:r>
            <a:r>
              <a:rPr lang="ru-RU" dirty="0" err="1" smtClean="0"/>
              <a:t>дағы,</a:t>
            </a:r>
            <a:r>
              <a:rPr lang="ru-RU" dirty="0" smtClean="0"/>
              <a:t> </a:t>
            </a:r>
            <a:r>
              <a:rPr lang="kk-KZ" dirty="0" smtClean="0"/>
              <a:t> (а)</a:t>
            </a:r>
            <a:endParaRPr lang="ru-RU" dirty="0" smtClean="0"/>
          </a:p>
          <a:p>
            <a:r>
              <a:rPr lang="ru-RU" dirty="0" smtClean="0"/>
              <a:t> </a:t>
            </a:r>
            <a:r>
              <a:rPr lang="ru-RU" dirty="0" err="1" smtClean="0"/>
              <a:t>Сілкіне</a:t>
            </a:r>
            <a:r>
              <a:rPr lang="ru-RU" dirty="0" smtClean="0"/>
              <a:t> </a:t>
            </a:r>
            <a:r>
              <a:rPr lang="ru-RU" dirty="0" err="1" smtClean="0"/>
              <a:t>алмас</a:t>
            </a:r>
            <a:r>
              <a:rPr lang="ru-RU" dirty="0" smtClean="0"/>
              <a:t> </a:t>
            </a:r>
            <a:r>
              <a:rPr lang="ru-RU" dirty="0" err="1" smtClean="0"/>
              <a:t>жапырақ.</a:t>
            </a:r>
            <a:r>
              <a:rPr lang="ru-RU" dirty="0" smtClean="0"/>
              <a:t> </a:t>
            </a:r>
            <a:r>
              <a:rPr lang="kk-KZ" dirty="0" smtClean="0"/>
              <a:t> (б)</a:t>
            </a:r>
            <a:endParaRPr lang="ru-RU" dirty="0" smtClean="0"/>
          </a:p>
          <a:p>
            <a:r>
              <a:rPr lang="ru-RU" dirty="0" smtClean="0"/>
              <a:t> </a:t>
            </a:r>
            <a:r>
              <a:rPr lang="ru-RU" dirty="0" err="1" smtClean="0"/>
              <a:t>Тыншығарсың </a:t>
            </a:r>
            <a:r>
              <a:rPr lang="ru-RU" dirty="0" smtClean="0"/>
              <a:t>сен </a:t>
            </a:r>
            <a:r>
              <a:rPr lang="ru-RU" dirty="0" err="1" smtClean="0"/>
              <a:t>дағы</a:t>
            </a:r>
            <a:r>
              <a:rPr lang="ru-RU" dirty="0" smtClean="0"/>
              <a:t>, </a:t>
            </a:r>
            <a:r>
              <a:rPr lang="kk-KZ" dirty="0" smtClean="0"/>
              <a:t> (а)</a:t>
            </a:r>
            <a:endParaRPr lang="ru-RU" dirty="0" smtClean="0"/>
          </a:p>
          <a:p>
            <a:r>
              <a:rPr lang="ru-RU" dirty="0" smtClean="0"/>
              <a:t> </a:t>
            </a:r>
            <a:r>
              <a:rPr lang="ru-RU" dirty="0" err="1" smtClean="0"/>
              <a:t>Сабыр</a:t>
            </a:r>
            <a:r>
              <a:rPr lang="ru-RU" dirty="0" smtClean="0"/>
              <a:t> </a:t>
            </a:r>
            <a:r>
              <a:rPr lang="ru-RU" dirty="0" err="1" smtClean="0"/>
              <a:t>қылсаң азырақ.</a:t>
            </a:r>
            <a:r>
              <a:rPr lang="ru-RU" dirty="0" smtClean="0"/>
              <a:t> </a:t>
            </a:r>
            <a:r>
              <a:rPr lang="kk-KZ" dirty="0" smtClean="0"/>
              <a:t> (б)</a:t>
            </a:r>
            <a:endParaRPr lang="ru-RU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6.      </a:t>
            </a:r>
            <a:r>
              <a:rPr lang="ru-RU" dirty="0" err="1" smtClean="0"/>
              <a:t>Егіз</a:t>
            </a:r>
            <a:r>
              <a:rPr lang="ru-RU" dirty="0" smtClean="0"/>
              <a:t> </a:t>
            </a:r>
            <a:r>
              <a:rPr lang="ru-RU" dirty="0" err="1" smtClean="0"/>
              <a:t>ұйқас</a:t>
            </a:r>
            <a:r>
              <a:rPr lang="ru-RU" dirty="0" smtClean="0"/>
              <a:t> 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 </a:t>
            </a:r>
            <a:r>
              <a:rPr lang="ru-RU" dirty="0" err="1" smtClean="0"/>
              <a:t>Бойы</a:t>
            </a:r>
            <a:r>
              <a:rPr lang="ru-RU" dirty="0" smtClean="0"/>
              <a:t> </a:t>
            </a:r>
            <a:r>
              <a:rPr lang="ru-RU" dirty="0" err="1" smtClean="0"/>
              <a:t>бұлғаң,</a:t>
            </a:r>
            <a:r>
              <a:rPr lang="ru-RU" dirty="0" smtClean="0"/>
              <a:t> </a:t>
            </a:r>
          </a:p>
          <a:p>
            <a:r>
              <a:rPr lang="ru-RU" dirty="0" smtClean="0"/>
              <a:t> </a:t>
            </a:r>
            <a:r>
              <a:rPr lang="ru-RU" dirty="0" err="1" smtClean="0"/>
              <a:t>Сөзі жылмаң,</a:t>
            </a:r>
            <a:r>
              <a:rPr lang="ru-RU" dirty="0" smtClean="0"/>
              <a:t> </a:t>
            </a:r>
          </a:p>
          <a:p>
            <a:r>
              <a:rPr lang="ru-RU" dirty="0" smtClean="0"/>
              <a:t> </a:t>
            </a:r>
            <a:r>
              <a:rPr lang="ru-RU" dirty="0" err="1" smtClean="0"/>
              <a:t>Кімді</a:t>
            </a:r>
            <a:r>
              <a:rPr lang="ru-RU" dirty="0" smtClean="0"/>
              <a:t> </a:t>
            </a:r>
            <a:r>
              <a:rPr lang="ru-RU" dirty="0" err="1" smtClean="0"/>
              <a:t>көрсем, </a:t>
            </a:r>
            <a:r>
              <a:rPr lang="ru-RU" dirty="0" smtClean="0"/>
              <a:t>мен </a:t>
            </a:r>
            <a:r>
              <a:rPr lang="ru-RU" dirty="0" err="1" smtClean="0"/>
              <a:t>сонан</a:t>
            </a:r>
            <a:r>
              <a:rPr lang="ru-RU" dirty="0" smtClean="0"/>
              <a:t> - </a:t>
            </a:r>
          </a:p>
          <a:p>
            <a:r>
              <a:rPr lang="ru-RU" dirty="0" smtClean="0"/>
              <a:t> </a:t>
            </a:r>
            <a:r>
              <a:rPr lang="ru-RU" dirty="0" err="1" smtClean="0"/>
              <a:t>Бетті</a:t>
            </a:r>
            <a:r>
              <a:rPr lang="ru-RU" dirty="0" smtClean="0"/>
              <a:t> </a:t>
            </a:r>
            <a:r>
              <a:rPr lang="ru-RU" dirty="0" err="1" smtClean="0"/>
              <a:t>бастым</a:t>
            </a:r>
            <a:r>
              <a:rPr lang="ru-RU" dirty="0" smtClean="0"/>
              <a:t>, </a:t>
            </a:r>
          </a:p>
          <a:p>
            <a:r>
              <a:rPr lang="ru-RU" dirty="0" smtClean="0"/>
              <a:t> </a:t>
            </a:r>
            <a:r>
              <a:rPr lang="ru-RU" dirty="0" err="1" smtClean="0"/>
              <a:t>Қатты састым</a:t>
            </a:r>
            <a:r>
              <a:rPr lang="ru-RU" dirty="0" smtClean="0"/>
              <a:t>, </a:t>
            </a:r>
          </a:p>
          <a:p>
            <a:r>
              <a:rPr lang="ru-RU" dirty="0" smtClean="0"/>
              <a:t> </a:t>
            </a:r>
            <a:r>
              <a:rPr lang="ru-RU" dirty="0" err="1" smtClean="0"/>
              <a:t>Тұра қаштым жалма-жан</a:t>
            </a:r>
            <a:r>
              <a:rPr lang="ru-RU" dirty="0" smtClean="0"/>
              <a:t>                                                                        (Абай)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7.      </a:t>
            </a:r>
            <a:r>
              <a:rPr lang="ru-RU" dirty="0" err="1" smtClean="0"/>
              <a:t>Аралас</a:t>
            </a:r>
            <a:r>
              <a:rPr lang="ru-RU" dirty="0" smtClean="0"/>
              <a:t> </a:t>
            </a:r>
            <a:r>
              <a:rPr lang="ru-RU" dirty="0" err="1" smtClean="0"/>
              <a:t>келетін</a:t>
            </a:r>
            <a:r>
              <a:rPr lang="ru-RU" dirty="0" smtClean="0"/>
              <a:t> </a:t>
            </a:r>
            <a:r>
              <a:rPr lang="ru-RU" dirty="0" err="1" smtClean="0"/>
              <a:t>ұйқас</a:t>
            </a:r>
            <a:r>
              <a:rPr lang="ru-RU" dirty="0" smtClean="0"/>
              <a:t> 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 </a:t>
            </a:r>
            <a:r>
              <a:rPr lang="ru-RU" dirty="0" err="1" smtClean="0"/>
              <a:t>Ата-анаға көз қуаныш </a:t>
            </a:r>
            <a:r>
              <a:rPr lang="ru-RU" dirty="0" smtClean="0"/>
              <a:t>- </a:t>
            </a:r>
          </a:p>
          <a:p>
            <a:r>
              <a:rPr lang="ru-RU" dirty="0" smtClean="0"/>
              <a:t> </a:t>
            </a:r>
            <a:r>
              <a:rPr lang="ru-RU" dirty="0" err="1" smtClean="0"/>
              <a:t>Алдына</a:t>
            </a:r>
            <a:r>
              <a:rPr lang="ru-RU" dirty="0" smtClean="0"/>
              <a:t> </a:t>
            </a:r>
            <a:r>
              <a:rPr lang="ru-RU" dirty="0" err="1" smtClean="0"/>
              <a:t>алған еркесі</a:t>
            </a:r>
            <a:r>
              <a:rPr lang="ru-RU" dirty="0" smtClean="0"/>
              <a:t>. </a:t>
            </a:r>
          </a:p>
          <a:p>
            <a:r>
              <a:rPr lang="ru-RU" dirty="0" smtClean="0"/>
              <a:t> </a:t>
            </a:r>
            <a:r>
              <a:rPr lang="ru-RU" dirty="0" err="1" smtClean="0"/>
              <a:t>Көкірегіне көп жұбаныш,</a:t>
            </a:r>
            <a:r>
              <a:rPr lang="ru-RU" dirty="0" smtClean="0"/>
              <a:t> </a:t>
            </a:r>
          </a:p>
          <a:p>
            <a:r>
              <a:rPr lang="ru-RU" dirty="0" smtClean="0"/>
              <a:t>   </a:t>
            </a:r>
          </a:p>
          <a:p>
            <a:r>
              <a:rPr lang="ru-RU" dirty="0" smtClean="0"/>
              <a:t> </a:t>
            </a:r>
            <a:r>
              <a:rPr lang="ru-RU" dirty="0" err="1" smtClean="0"/>
              <a:t>Гүлденіп </a:t>
            </a:r>
            <a:r>
              <a:rPr lang="ru-RU" dirty="0" smtClean="0"/>
              <a:t>ой </a:t>
            </a:r>
            <a:r>
              <a:rPr lang="ru-RU" dirty="0" err="1" smtClean="0"/>
              <a:t>өлкесі</a:t>
            </a:r>
            <a:r>
              <a:rPr lang="ru-RU" dirty="0" smtClean="0"/>
              <a:t>. </a:t>
            </a:r>
          </a:p>
          <a:p>
            <a:r>
              <a:rPr lang="ru-RU" dirty="0" smtClean="0"/>
              <a:t> </a:t>
            </a:r>
            <a:r>
              <a:rPr lang="ru-RU" dirty="0" err="1" smtClean="0"/>
              <a:t>Еркелік</a:t>
            </a:r>
            <a:r>
              <a:rPr lang="ru-RU" dirty="0" smtClean="0"/>
              <a:t> </a:t>
            </a:r>
            <a:r>
              <a:rPr lang="ru-RU" dirty="0" err="1" smtClean="0"/>
              <a:t>кетті</a:t>
            </a:r>
            <a:r>
              <a:rPr lang="ru-RU" dirty="0" smtClean="0"/>
              <a:t>, </a:t>
            </a:r>
          </a:p>
          <a:p>
            <a:r>
              <a:rPr lang="ru-RU" dirty="0" smtClean="0"/>
              <a:t> </a:t>
            </a:r>
            <a:r>
              <a:rPr lang="ru-RU" dirty="0" err="1" smtClean="0"/>
              <a:t>Ержетті</a:t>
            </a:r>
            <a:r>
              <a:rPr lang="ru-RU" dirty="0" smtClean="0"/>
              <a:t>, </a:t>
            </a:r>
          </a:p>
          <a:p>
            <a:r>
              <a:rPr lang="ru-RU" dirty="0" smtClean="0"/>
              <a:t> Не </a:t>
            </a:r>
            <a:r>
              <a:rPr lang="ru-RU" dirty="0" err="1" smtClean="0"/>
              <a:t>бітті</a:t>
            </a:r>
            <a:r>
              <a:rPr lang="ru-RU" dirty="0" smtClean="0"/>
              <a:t>? </a:t>
            </a:r>
          </a:p>
          <a:p>
            <a:pPr marL="0" indent="0">
              <a:buNone/>
            </a:pPr>
            <a:r>
              <a:rPr lang="ru-RU" dirty="0" smtClean="0"/>
              <a:t>                                                    (Абай) 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зящная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Изящная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Изящная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103</TotalTime>
  <Words>495</Words>
  <Application>Microsoft Office PowerPoint</Application>
  <PresentationFormat>Экран (4:3)</PresentationFormat>
  <Paragraphs>74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Изящная</vt:lpstr>
      <vt:lpstr>«Әдебиет теориясы»</vt:lpstr>
      <vt:lpstr> Қазақ поэзиясында ұйқастардың түрі көп. Бірақ ең негізгі және көп қолданылатындары мыналар: </vt:lpstr>
      <vt:lpstr> 1.      Қара өлең ұйқасы  (а,а,б,а) </vt:lpstr>
      <vt:lpstr>2. Шұбыртпалы ұйқас (а,а,а,а,а,а,а,а,б,а,а,а,а,а,а, б) </vt:lpstr>
      <vt:lpstr>3. Ерікті ұйқас </vt:lpstr>
      <vt:lpstr>4.      Кезекті ұйқас  </vt:lpstr>
      <vt:lpstr>5.      Шалыс ұйқас  </vt:lpstr>
      <vt:lpstr>6.      Егіз ұйқас  </vt:lpstr>
      <vt:lpstr>7.      Аралас келетін ұйқас  </vt:lpstr>
    </vt:vector>
  </TitlesOfParts>
  <Company>школа №10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«Әдебиет теориясы»</dc:title>
  <dc:creator>206</dc:creator>
  <cp:lastModifiedBy>user</cp:lastModifiedBy>
  <cp:revision>10</cp:revision>
  <dcterms:created xsi:type="dcterms:W3CDTF">2011-12-22T03:15:46Z</dcterms:created>
  <dcterms:modified xsi:type="dcterms:W3CDTF">2014-05-29T05:00:00Z</dcterms:modified>
</cp:coreProperties>
</file>