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105A90C-56BC-4363-9270-0334808D2ACA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E3FB590-04C1-4922-AFE9-40577B5207A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05A90C-56BC-4363-9270-0334808D2ACA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3FB590-04C1-4922-AFE9-40577B5207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105A90C-56BC-4363-9270-0334808D2ACA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E3FB590-04C1-4922-AFE9-40577B5207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05A90C-56BC-4363-9270-0334808D2ACA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3FB590-04C1-4922-AFE9-40577B5207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105A90C-56BC-4363-9270-0334808D2ACA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E3FB590-04C1-4922-AFE9-40577B5207A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05A90C-56BC-4363-9270-0334808D2ACA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3FB590-04C1-4922-AFE9-40577B5207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05A90C-56BC-4363-9270-0334808D2ACA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3FB590-04C1-4922-AFE9-40577B5207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05A90C-56BC-4363-9270-0334808D2ACA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3FB590-04C1-4922-AFE9-40577B5207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105A90C-56BC-4363-9270-0334808D2ACA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3FB590-04C1-4922-AFE9-40577B5207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05A90C-56BC-4363-9270-0334808D2ACA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3FB590-04C1-4922-AFE9-40577B5207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05A90C-56BC-4363-9270-0334808D2ACA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3FB590-04C1-4922-AFE9-40577B5207A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105A90C-56BC-4363-9270-0334808D2ACA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E3FB590-04C1-4922-AFE9-40577B5207A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Қазақтың салт дәстүрлері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kk-KZ" dirty="0" smtClean="0"/>
          </a:p>
          <a:p>
            <a:endParaRPr lang="kk-KZ" dirty="0" smtClean="0"/>
          </a:p>
          <a:p>
            <a:r>
              <a:rPr lang="kk-KZ" dirty="0" smtClean="0"/>
              <a:t>Орындаушы; Муканова Дияра </a:t>
            </a:r>
            <a:br>
              <a:rPr lang="kk-KZ" dirty="0" smtClean="0"/>
            </a:br>
            <a:r>
              <a:rPr lang="en-US" dirty="0" smtClean="0"/>
              <a:t>3</a:t>
            </a:r>
            <a:r>
              <a:rPr lang="kk-KZ" dirty="0" smtClean="0"/>
              <a:t> ә сынып оқушысы</a:t>
            </a:r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ТҰСАУ  КЕСУ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i="1" dirty="0" smtClean="0"/>
              <a:t>Бала </a:t>
            </a:r>
            <a:r>
              <a:rPr lang="ru-RU" sz="2000" i="1" dirty="0" err="1" smtClean="0"/>
              <a:t>бесіктен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белі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шығып</a:t>
            </a:r>
            <a:r>
              <a:rPr lang="ru-RU" sz="2000" i="1" dirty="0" smtClean="0"/>
              <a:t>, </a:t>
            </a:r>
            <a:r>
              <a:rPr lang="ru-RU" sz="2000" i="1" dirty="0" err="1" smtClean="0"/>
              <a:t>еңбектеуден өткен соң аяғын қаз</a:t>
            </a:r>
            <a:r>
              <a:rPr lang="ru-RU" sz="2000" i="1" dirty="0" smtClean="0"/>
              <a:t>‑</a:t>
            </a:r>
            <a:r>
              <a:rPr lang="ru-RU" sz="2000" i="1" dirty="0" err="1" smtClean="0"/>
              <a:t>қаз </a:t>
            </a:r>
            <a:r>
              <a:rPr lang="ru-RU" sz="2000" i="1" dirty="0" smtClean="0"/>
              <a:t>баса </a:t>
            </a:r>
            <a:r>
              <a:rPr lang="ru-RU" sz="2000" i="1" dirty="0" err="1" smtClean="0"/>
              <a:t>бастайды</a:t>
            </a:r>
            <a:r>
              <a:rPr lang="ru-RU" sz="2000" i="1" dirty="0" smtClean="0"/>
              <a:t>. </a:t>
            </a:r>
            <a:r>
              <a:rPr lang="ru-RU" sz="2000" i="1" dirty="0" err="1" smtClean="0"/>
              <a:t>Өз аяғымен туған жеріні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топырағын басып</a:t>
            </a:r>
            <a:r>
              <a:rPr lang="ru-RU" sz="2000" i="1" dirty="0" smtClean="0"/>
              <a:t>, </a:t>
            </a:r>
            <a:r>
              <a:rPr lang="ru-RU" sz="2000" i="1" dirty="0" err="1" smtClean="0"/>
              <a:t>із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түсіріп, өз көзімен алдына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қарап таң‑тамаша болады</a:t>
            </a:r>
            <a:r>
              <a:rPr lang="ru-RU" sz="2000" i="1" dirty="0" smtClean="0"/>
              <a:t>. </a:t>
            </a:r>
            <a:r>
              <a:rPr lang="ru-RU" sz="2000" i="1" dirty="0" err="1" smtClean="0"/>
              <a:t>Бұл баланың ең алғашқы талпынысы</a:t>
            </a:r>
            <a:r>
              <a:rPr lang="ru-RU" sz="2000" i="1" dirty="0" smtClean="0"/>
              <a:t>, </a:t>
            </a:r>
            <a:r>
              <a:rPr lang="ru-RU" sz="2000" i="1" dirty="0" err="1" smtClean="0"/>
              <a:t>тіршілігі</a:t>
            </a:r>
            <a:r>
              <a:rPr lang="ru-RU" sz="2000" i="1" dirty="0" smtClean="0"/>
              <a:t>. </a:t>
            </a:r>
            <a:r>
              <a:rPr lang="ru-RU" sz="2000" i="1" dirty="0" err="1" smtClean="0"/>
              <a:t>Мұны ежелден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түсінетін қазақ баласының келешегіне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ақ жол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тілеп</a:t>
            </a:r>
            <a:r>
              <a:rPr lang="ru-RU" sz="2000" i="1" dirty="0" smtClean="0"/>
              <a:t>, </a:t>
            </a:r>
            <a:r>
              <a:rPr lang="ru-RU" sz="2000" i="1" dirty="0" err="1" smtClean="0"/>
              <a:t>тұсау кесер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жасайды</a:t>
            </a:r>
            <a:r>
              <a:rPr lang="ru-RU" sz="2000" i="1" dirty="0" smtClean="0"/>
              <a:t>. </a:t>
            </a:r>
            <a:r>
              <a:rPr lang="ru-RU" sz="2000" i="1" dirty="0" err="1" smtClean="0"/>
              <a:t>Бұған </a:t>
            </a:r>
            <a:r>
              <a:rPr lang="ru-RU" sz="2000" i="1" dirty="0" smtClean="0"/>
              <a:t>да мал </a:t>
            </a:r>
            <a:r>
              <a:rPr lang="ru-RU" sz="2000" i="1" dirty="0" err="1" smtClean="0"/>
              <a:t>сойып</a:t>
            </a:r>
            <a:r>
              <a:rPr lang="ru-RU" sz="2000" i="1" dirty="0" smtClean="0"/>
              <a:t>, </a:t>
            </a:r>
            <a:r>
              <a:rPr lang="ru-RU" sz="2000" i="1" dirty="0" err="1" smtClean="0"/>
              <a:t>жұрт жияды</a:t>
            </a:r>
            <a:r>
              <a:rPr lang="ru-RU" sz="2000" i="1" dirty="0" smtClean="0"/>
              <a:t>. </a:t>
            </a:r>
            <a:r>
              <a:rPr lang="ru-RU" sz="2000" i="1" dirty="0" err="1" smtClean="0"/>
              <a:t>Баланың анасы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ала‑құла шуда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жіптен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екі‑үш қарыс дайындап</a:t>
            </a:r>
            <a:r>
              <a:rPr lang="ru-RU" sz="2000" i="1" dirty="0" smtClean="0"/>
              <a:t>, оны </a:t>
            </a:r>
            <a:r>
              <a:rPr lang="ru-RU" sz="2000" i="1" dirty="0" err="1" smtClean="0"/>
              <a:t>ауылдағы бір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желаяқ пысық әйелге </a:t>
            </a:r>
            <a:r>
              <a:rPr lang="ru-RU" sz="2000" i="1" dirty="0" smtClean="0"/>
              <a:t>«ал сен </a:t>
            </a:r>
            <a:r>
              <a:rPr lang="ru-RU" sz="2000" i="1" dirty="0" err="1" smtClean="0"/>
              <a:t>кес</a:t>
            </a:r>
            <a:r>
              <a:rPr lang="ru-RU" sz="2000" i="1" dirty="0" smtClean="0"/>
              <a:t>, </a:t>
            </a:r>
            <a:r>
              <a:rPr lang="ru-RU" sz="2000" i="1" dirty="0" err="1" smtClean="0"/>
              <a:t>өзіндей пысық болсын</a:t>
            </a:r>
            <a:r>
              <a:rPr lang="ru-RU" sz="2000" i="1" dirty="0" smtClean="0"/>
              <a:t>» </a:t>
            </a:r>
            <a:r>
              <a:rPr lang="ru-RU" sz="2000" i="1" dirty="0" err="1" smtClean="0"/>
              <a:t>деп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ұсынады</a:t>
            </a:r>
            <a:r>
              <a:rPr lang="ru-RU" sz="2000" i="1" dirty="0" smtClean="0"/>
              <a:t>. </a:t>
            </a:r>
            <a:r>
              <a:rPr lang="ru-RU" sz="2000" i="1" dirty="0" err="1" smtClean="0"/>
              <a:t>Ол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кісі</a:t>
            </a:r>
            <a:r>
              <a:rPr lang="ru-RU" sz="2000" i="1" dirty="0" smtClean="0"/>
              <a:t> ала </a:t>
            </a:r>
            <a:r>
              <a:rPr lang="ru-RU" sz="2000" i="1" dirty="0" err="1" smtClean="0"/>
              <a:t>жіпті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баланың екі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аяғына тұсауша байлап</a:t>
            </a:r>
            <a:r>
              <a:rPr lang="ru-RU" sz="2000" i="1" dirty="0" smtClean="0"/>
              <a:t>, </a:t>
            </a:r>
            <a:r>
              <a:rPr lang="ru-RU" sz="2000" i="1" dirty="0" err="1" smtClean="0"/>
              <a:t>сонан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соң ортасынан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кеседі</a:t>
            </a:r>
            <a:r>
              <a:rPr lang="ru-RU" sz="2000" i="1" dirty="0" smtClean="0"/>
              <a:t>. Бала </a:t>
            </a:r>
            <a:r>
              <a:rPr lang="ru-RU" sz="2000" i="1" dirty="0" err="1" smtClean="0"/>
              <a:t>анадайдағы апасына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қарай тәлтіректеп жөнеледі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"Қаз-қаз, </a:t>
            </a:r>
            <a:r>
              <a:rPr lang="ru-RU" dirty="0" smtClean="0"/>
              <a:t>балам, </a:t>
            </a:r>
            <a:r>
              <a:rPr lang="ru-RU" dirty="0" err="1" smtClean="0"/>
              <a:t>қаз </a:t>
            </a:r>
            <a:r>
              <a:rPr lang="ru-RU" dirty="0" smtClean="0"/>
              <a:t>балам..."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phot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628800"/>
            <a:ext cx="6480720" cy="417646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ҚЫЗ  ҰЗАТУ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1800" b="1" i="1" dirty="0" err="1" smtClean="0"/>
              <a:t>Қалың </a:t>
            </a:r>
            <a:r>
              <a:rPr lang="ru-RU" sz="1800" b="1" i="1" dirty="0" smtClean="0"/>
              <a:t>мал</a:t>
            </a:r>
            <a:r>
              <a:rPr lang="ru-RU" sz="1800" i="1" dirty="0" smtClean="0"/>
              <a:t>, - </a:t>
            </a:r>
            <a:r>
              <a:rPr lang="ru-RU" sz="1800" i="1" dirty="0" err="1" smtClean="0"/>
              <a:t>қазақта қызды малға сатады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деген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бір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жақты ұғым.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Ол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бастағы айтқанымыздай, теңіне бере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алмаған жағдайда ғана.</a:t>
            </a:r>
            <a:r>
              <a:rPr lang="ru-RU" sz="1800" i="1" dirty="0" smtClean="0"/>
              <a:t> Ал </a:t>
            </a:r>
            <a:r>
              <a:rPr lang="ru-RU" sz="1800" i="1" dirty="0" err="1" smtClean="0"/>
              <a:t>төленетін қалың </a:t>
            </a:r>
            <a:r>
              <a:rPr lang="ru-RU" sz="1800" i="1" dirty="0" smtClean="0"/>
              <a:t>мал орта </a:t>
            </a:r>
            <a:r>
              <a:rPr lang="ru-RU" sz="1800" i="1" dirty="0" err="1" smtClean="0"/>
              <a:t>есеппен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қырық қара</a:t>
            </a:r>
            <a:r>
              <a:rPr lang="ru-RU" sz="1800" i="1" dirty="0" smtClean="0"/>
              <a:t>, </a:t>
            </a:r>
            <a:r>
              <a:rPr lang="ru-RU" sz="1800" i="1" dirty="0" err="1" smtClean="0"/>
              <a:t>төрт жыртыс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болғанымен қыз жақ бұдан пайда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таппайды</a:t>
            </a:r>
            <a:r>
              <a:rPr lang="ru-RU" sz="1800" i="1" dirty="0" smtClean="0"/>
              <a:t>. Бар </a:t>
            </a:r>
            <a:r>
              <a:rPr lang="ru-RU" sz="1800" i="1" dirty="0" err="1" smtClean="0"/>
              <a:t>болса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басына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ақ отау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тігіп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береді</a:t>
            </a:r>
            <a:r>
              <a:rPr lang="ru-RU" sz="1800" i="1" dirty="0" smtClean="0"/>
              <a:t>. </a:t>
            </a:r>
            <a:r>
              <a:rPr lang="ru-RU" sz="1800" i="1" dirty="0" err="1" smtClean="0"/>
              <a:t>Төсек-орын, ыдыс-аяқ, сауын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сиыр</a:t>
            </a:r>
            <a:r>
              <a:rPr lang="ru-RU" sz="1800" i="1" dirty="0" smtClean="0"/>
              <a:t>, </a:t>
            </a:r>
            <a:r>
              <a:rPr lang="ru-RU" sz="1800" i="1" dirty="0" err="1" smtClean="0"/>
              <a:t>мінер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ат</a:t>
            </a:r>
            <a:r>
              <a:rPr lang="ru-RU" sz="1800" i="1" dirty="0" smtClean="0"/>
              <a:t>. </a:t>
            </a:r>
            <a:r>
              <a:rPr lang="ru-RU" sz="1800" i="1" dirty="0" err="1" smtClean="0"/>
              <a:t>Бір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жылдан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кейін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берілетін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енші</a:t>
            </a:r>
            <a:r>
              <a:rPr lang="ru-RU" sz="1800" i="1" dirty="0" smtClean="0"/>
              <a:t>, </a:t>
            </a:r>
            <a:r>
              <a:rPr lang="ru-RU" sz="1800" i="1" dirty="0" err="1" smtClean="0"/>
              <a:t>жиеннің шұбар тайы</a:t>
            </a:r>
            <a:r>
              <a:rPr lang="ru-RU" sz="1800" i="1" dirty="0" smtClean="0"/>
              <a:t> мен </a:t>
            </a:r>
            <a:r>
              <a:rPr lang="ru-RU" sz="1800" i="1" dirty="0" err="1" smtClean="0"/>
              <a:t>серкеші</a:t>
            </a:r>
            <a:r>
              <a:rPr lang="ru-RU" sz="1800" i="1" dirty="0" smtClean="0"/>
              <a:t>  </a:t>
            </a:r>
            <a:r>
              <a:rPr lang="ru-RU" sz="1800" i="1" dirty="0" err="1" smtClean="0"/>
              <a:t>есептелінсе</a:t>
            </a:r>
            <a:r>
              <a:rPr lang="ru-RU" sz="1800" i="1" dirty="0" smtClean="0"/>
              <a:t>,  </a:t>
            </a:r>
            <a:r>
              <a:rPr lang="ru-RU" sz="1800" i="1" dirty="0" err="1" smtClean="0"/>
              <a:t>ол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қалың </a:t>
            </a:r>
            <a:r>
              <a:rPr lang="ru-RU" sz="1800" i="1" dirty="0" err="1" smtClean="0"/>
              <a:t>малдың</a:t>
            </a:r>
            <a:r>
              <a:rPr lang="ru-RU" sz="1800" i="1" dirty="0" smtClean="0"/>
              <a:t>  </a:t>
            </a:r>
            <a:r>
              <a:rPr lang="ru-RU" sz="1800" i="1" dirty="0" err="1" smtClean="0"/>
              <a:t>құнынан </a:t>
            </a:r>
            <a:r>
              <a:rPr lang="ru-RU" sz="1800" i="1" dirty="0" smtClean="0"/>
              <a:t>кем </a:t>
            </a:r>
            <a:r>
              <a:rPr lang="ru-RU" sz="1800" i="1" dirty="0" err="1" smtClean="0"/>
              <a:t>түспейді</a:t>
            </a:r>
            <a:r>
              <a:rPr lang="ru-RU" sz="1800" i="1" dirty="0" smtClean="0"/>
              <a:t>. </a:t>
            </a:r>
            <a:endParaRPr lang="ru-RU" sz="1800" i="1" dirty="0" smtClean="0"/>
          </a:p>
          <a:p>
            <a:r>
              <a:rPr lang="ru-RU" sz="1800" b="1" i="1" dirty="0" err="1" smtClean="0"/>
              <a:t>Жасау</a:t>
            </a:r>
            <a:r>
              <a:rPr lang="ru-RU" sz="1800" i="1" dirty="0" smtClean="0"/>
              <a:t>. </a:t>
            </a:r>
            <a:r>
              <a:rPr lang="ru-RU" sz="1800" i="1" dirty="0" err="1" smtClean="0"/>
              <a:t>Бұл қыз жасауы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туралы</a:t>
            </a:r>
            <a:r>
              <a:rPr lang="ru-RU" sz="1800" i="1" dirty="0" smtClean="0"/>
              <a:t>. </a:t>
            </a:r>
            <a:r>
              <a:rPr lang="ru-RU" sz="1800" i="1" dirty="0" err="1" smtClean="0"/>
              <a:t>Қазақ халқы қыз жасауына</a:t>
            </a:r>
            <a:r>
              <a:rPr lang="ru-RU" sz="1800" i="1" dirty="0" smtClean="0"/>
              <a:t> аса </a:t>
            </a:r>
            <a:r>
              <a:rPr lang="ru-RU" sz="1800" i="1" dirty="0" err="1" smtClean="0"/>
              <a:t>мән берген</a:t>
            </a:r>
            <a:r>
              <a:rPr lang="ru-RU" sz="1800" i="1" dirty="0" smtClean="0"/>
              <a:t>. </a:t>
            </a:r>
            <a:r>
              <a:rPr lang="ru-RU" sz="1800" i="1" dirty="0" err="1" smtClean="0"/>
              <a:t>Қызға </a:t>
            </a:r>
            <a:r>
              <a:rPr lang="ru-RU" sz="1800" i="1" dirty="0" err="1" smtClean="0"/>
              <a:t>жасау</a:t>
            </a:r>
            <a:r>
              <a:rPr lang="ru-RU" sz="1800" i="1" dirty="0" smtClean="0"/>
              <a:t>: </a:t>
            </a:r>
            <a:r>
              <a:rPr lang="ru-RU" sz="1800" i="1" dirty="0" err="1" smtClean="0"/>
              <a:t>кілем,текемет,сәукеле,</a:t>
            </a:r>
            <a:r>
              <a:rPr lang="ru-RU" sz="1800" i="1" dirty="0" err="1" smtClean="0">
                <a:solidFill>
                  <a:srgbClr val="00B050"/>
                </a:solidFill>
              </a:rPr>
              <a:t> </a:t>
            </a:r>
            <a:r>
              <a:rPr lang="ru-RU" sz="1800" i="1" dirty="0" err="1" smtClean="0"/>
              <a:t>қымбатты киімдер</a:t>
            </a:r>
            <a:r>
              <a:rPr lang="ru-RU" sz="1800" i="1" dirty="0" smtClean="0"/>
              <a:t>, </a:t>
            </a:r>
            <a:r>
              <a:rPr lang="ru-RU" sz="1800" i="1" dirty="0" err="1" smtClean="0"/>
              <a:t>заттар</a:t>
            </a:r>
            <a:r>
              <a:rPr lang="ru-RU" sz="1800" i="1" dirty="0" smtClean="0"/>
              <a:t>, </a:t>
            </a:r>
            <a:r>
              <a:rPr lang="ru-RU" sz="1800" i="1" dirty="0" err="1" smtClean="0"/>
              <a:t>ыдыс-аяқ </a:t>
            </a:r>
            <a:r>
              <a:rPr lang="ru-RU" sz="1800" i="1" dirty="0" smtClean="0"/>
              <a:t>т.б. Бай </a:t>
            </a:r>
            <a:r>
              <a:rPr lang="ru-RU" sz="1800" i="1" dirty="0" err="1" smtClean="0"/>
              <a:t>адамдар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қыздарына </a:t>
            </a:r>
            <a:r>
              <a:rPr lang="ru-RU" sz="1800" i="1" dirty="0" smtClean="0"/>
              <a:t>«</a:t>
            </a:r>
            <a:r>
              <a:rPr lang="ru-RU" sz="1800" i="1" dirty="0" err="1" smtClean="0"/>
              <a:t>ақ отау</a:t>
            </a:r>
            <a:r>
              <a:rPr lang="ru-RU" sz="1800" i="1" dirty="0" smtClean="0"/>
              <a:t>»  да </a:t>
            </a:r>
            <a:r>
              <a:rPr lang="ru-RU" sz="1800" i="1" dirty="0" err="1" smtClean="0"/>
              <a:t>дайындаған</a:t>
            </a:r>
            <a:r>
              <a:rPr lang="ru-RU" sz="1800" i="1" dirty="0" smtClean="0"/>
              <a:t>. </a:t>
            </a:r>
            <a:r>
              <a:rPr lang="ru-RU" sz="1800" i="1" dirty="0" err="1" smtClean="0"/>
              <a:t>Қыз жасауы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берген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қалың малдың бағасынан артады</a:t>
            </a:r>
            <a:r>
              <a:rPr lang="ru-RU" sz="1800" i="1" dirty="0" smtClean="0"/>
              <a:t>. </a:t>
            </a:r>
            <a:r>
              <a:rPr lang="ru-RU" sz="1800" i="1" dirty="0" err="1" smtClean="0"/>
              <a:t>Қыз </a:t>
            </a:r>
            <a:r>
              <a:rPr lang="ru-RU" sz="1800" i="1" dirty="0" smtClean="0"/>
              <a:t>не берсе, </a:t>
            </a:r>
            <a:r>
              <a:rPr lang="ru-RU" sz="1800" i="1" dirty="0" err="1" smtClean="0"/>
              <a:t>соны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алады</a:t>
            </a:r>
            <a:r>
              <a:rPr lang="ru-RU" sz="1800" i="1" dirty="0" smtClean="0"/>
              <a:t>. </a:t>
            </a:r>
            <a:r>
              <a:rPr lang="ru-RU" sz="1800" i="1" dirty="0" err="1" smtClean="0"/>
              <a:t>Және өз қалағанын </a:t>
            </a:r>
            <a:r>
              <a:rPr lang="ru-RU" sz="1800" i="1" dirty="0" smtClean="0"/>
              <a:t>да </a:t>
            </a:r>
            <a:r>
              <a:rPr lang="ru-RU" sz="1800" i="1" dirty="0" err="1" smtClean="0"/>
              <a:t>алады</a:t>
            </a:r>
            <a:r>
              <a:rPr lang="ru-RU" sz="1800" i="1" dirty="0" smtClean="0"/>
              <a:t>.</a:t>
            </a:r>
            <a:endParaRPr lang="ru-RU" sz="18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Ақ келін</a:t>
            </a:r>
            <a:endParaRPr lang="ru-RU" dirty="0"/>
          </a:p>
        </p:txBody>
      </p:sp>
      <p:pic>
        <p:nvPicPr>
          <p:cNvPr id="4" name="Содержимое 3" descr="photoCD03B9Q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2132856"/>
            <a:ext cx="5904655" cy="374441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Бесікке салу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/>
              <a:t>Бесікке</a:t>
            </a:r>
            <a:r>
              <a:rPr lang="ru-RU" b="1" dirty="0" smtClean="0"/>
              <a:t> салу.</a:t>
            </a:r>
            <a:r>
              <a:rPr lang="ru-RU" dirty="0" smtClean="0"/>
              <a:t> </a:t>
            </a:r>
            <a:r>
              <a:rPr lang="ru-RU" dirty="0" err="1" smtClean="0"/>
              <a:t>«Кең жайлау</a:t>
            </a:r>
            <a:r>
              <a:rPr lang="ru-RU" dirty="0" smtClean="0"/>
              <a:t> </a:t>
            </a:r>
            <a:r>
              <a:rPr lang="ru-RU" dirty="0" err="1" smtClean="0"/>
              <a:t>жалғыз бесік</a:t>
            </a:r>
            <a:r>
              <a:rPr lang="ru-RU" dirty="0" smtClean="0"/>
              <a:t> </a:t>
            </a:r>
            <a:r>
              <a:rPr lang="ru-RU" dirty="0" err="1" smtClean="0"/>
              <a:t>жас</a:t>
            </a:r>
            <a:r>
              <a:rPr lang="ru-RU" dirty="0" smtClean="0"/>
              <a:t> </a:t>
            </a:r>
            <a:r>
              <a:rPr lang="ru-RU" dirty="0" err="1" smtClean="0"/>
              <a:t>балаға».</a:t>
            </a:r>
            <a:r>
              <a:rPr lang="ru-RU" dirty="0" smtClean="0"/>
              <a:t> </a:t>
            </a:r>
            <a:r>
              <a:rPr lang="ru-RU" dirty="0" err="1" smtClean="0"/>
              <a:t>Бесік</a:t>
            </a:r>
            <a:r>
              <a:rPr lang="ru-RU" dirty="0" smtClean="0"/>
              <a:t> - </a:t>
            </a:r>
            <a:r>
              <a:rPr lang="ru-RU" dirty="0" err="1" smtClean="0"/>
              <a:t>баланың ұйықтауына </a:t>
            </a:r>
            <a:r>
              <a:rPr lang="ru-RU" dirty="0" smtClean="0"/>
              <a:t>таза </a:t>
            </a:r>
            <a:r>
              <a:rPr lang="ru-RU" dirty="0" err="1" smtClean="0"/>
              <a:t>болуына</a:t>
            </a:r>
            <a:r>
              <a:rPr lang="ru-RU" dirty="0" smtClean="0"/>
              <a:t> </a:t>
            </a:r>
            <a:r>
              <a:rPr lang="ru-RU" dirty="0" err="1" smtClean="0"/>
              <a:t>өте жақсы</a:t>
            </a:r>
            <a:r>
              <a:rPr lang="ru-RU" dirty="0" smtClean="0"/>
              <a:t>. </a:t>
            </a:r>
            <a:r>
              <a:rPr lang="ru-RU" dirty="0" err="1" smtClean="0"/>
              <a:t>Бесікке</a:t>
            </a:r>
            <a:r>
              <a:rPr lang="ru-RU" dirty="0" smtClean="0"/>
              <a:t> </a:t>
            </a:r>
            <a:r>
              <a:rPr lang="ru-RU" dirty="0" err="1" smtClean="0"/>
              <a:t>ауылдың өнегелі, ұрнағы өскен, </a:t>
            </a:r>
            <a:r>
              <a:rPr lang="ru-RU" dirty="0" smtClean="0"/>
              <a:t>ел </a:t>
            </a:r>
            <a:r>
              <a:rPr lang="ru-RU" dirty="0" err="1" smtClean="0"/>
              <a:t>құрметіне бөленген бәйбішіге </a:t>
            </a:r>
            <a:r>
              <a:rPr lang="ru-RU" dirty="0" smtClean="0"/>
              <a:t>(</a:t>
            </a:r>
            <a:r>
              <a:rPr lang="ru-RU" dirty="0" err="1" smtClean="0"/>
              <a:t>кәртең</a:t>
            </a:r>
            <a:r>
              <a:rPr lang="ru-RU" dirty="0" smtClean="0"/>
              <a:t>) </a:t>
            </a:r>
            <a:r>
              <a:rPr lang="ru-RU" dirty="0" err="1" smtClean="0"/>
              <a:t>салғызады</a:t>
            </a:r>
            <a:r>
              <a:rPr lang="ru-RU" dirty="0" smtClean="0"/>
              <a:t>. </a:t>
            </a:r>
            <a:r>
              <a:rPr lang="ru-RU" dirty="0" err="1" smtClean="0"/>
              <a:t>Бесік</a:t>
            </a:r>
            <a:r>
              <a:rPr lang="ru-RU" dirty="0" smtClean="0"/>
              <a:t> </a:t>
            </a:r>
            <a:r>
              <a:rPr lang="ru-RU" dirty="0" err="1" smtClean="0"/>
              <a:t>жырын</a:t>
            </a:r>
            <a:r>
              <a:rPr lang="ru-RU" dirty="0" smtClean="0"/>
              <a:t> </a:t>
            </a:r>
            <a:r>
              <a:rPr lang="ru-RU" dirty="0" err="1" smtClean="0"/>
              <a:t>айта</a:t>
            </a:r>
            <a:r>
              <a:rPr lang="ru-RU" dirty="0" smtClean="0"/>
              <a:t> </a:t>
            </a:r>
            <a:r>
              <a:rPr lang="ru-RU" dirty="0" err="1" smtClean="0"/>
              <a:t>отырып</a:t>
            </a:r>
            <a:r>
              <a:rPr lang="ru-RU" dirty="0" smtClean="0"/>
              <a:t> </a:t>
            </a:r>
            <a:r>
              <a:rPr lang="ru-RU" dirty="0" err="1" smtClean="0"/>
              <a:t>бөлейді.</a:t>
            </a:r>
            <a:r>
              <a:rPr lang="ru-RU" dirty="0" smtClean="0"/>
              <a:t> Баланы </a:t>
            </a:r>
            <a:r>
              <a:rPr lang="ru-RU" dirty="0" err="1" smtClean="0"/>
              <a:t>бөленген соң қарияға </a:t>
            </a:r>
            <a:r>
              <a:rPr lang="ru-RU" dirty="0" smtClean="0"/>
              <a:t>«</a:t>
            </a:r>
            <a:r>
              <a:rPr lang="ru-RU" dirty="0" err="1" smtClean="0"/>
              <a:t>бесік</a:t>
            </a:r>
            <a:r>
              <a:rPr lang="ru-RU" dirty="0" smtClean="0"/>
              <a:t> салу» </a:t>
            </a:r>
            <a:r>
              <a:rPr lang="ru-RU" dirty="0" err="1" smtClean="0"/>
              <a:t>құрметіне сыйлық беріледі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Бесік  жыры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 err="1" smtClean="0"/>
              <a:t>Әлди- әлди, ақ бөпем,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err="1" smtClean="0"/>
              <a:t>Ақ бесікке</a:t>
            </a:r>
            <a:r>
              <a:rPr lang="ru-RU" i="1" dirty="0" smtClean="0"/>
              <a:t> жат </a:t>
            </a:r>
            <a:r>
              <a:rPr lang="ru-RU" i="1" dirty="0" err="1" smtClean="0"/>
              <a:t>бөпем</a:t>
            </a:r>
            <a:r>
              <a:rPr lang="ru-RU" i="1" dirty="0" smtClean="0"/>
              <a:t>!</a:t>
            </a:r>
            <a:br>
              <a:rPr lang="ru-RU" i="1" dirty="0" smtClean="0"/>
            </a:br>
            <a:r>
              <a:rPr lang="ru-RU" i="1" dirty="0" err="1" smtClean="0"/>
              <a:t>Жылама</a:t>
            </a:r>
            <a:r>
              <a:rPr lang="ru-RU" i="1" dirty="0" smtClean="0"/>
              <a:t>, </a:t>
            </a:r>
            <a:r>
              <a:rPr lang="ru-RU" i="1" dirty="0" err="1" smtClean="0"/>
              <a:t>бөпем, жылама</a:t>
            </a:r>
            <a:r>
              <a:rPr lang="ru-RU" i="1" dirty="0" smtClean="0"/>
              <a:t>,</a:t>
            </a:r>
            <a:br>
              <a:rPr lang="ru-RU" i="1" dirty="0" smtClean="0"/>
            </a:br>
            <a:r>
              <a:rPr lang="ru-RU" i="1" dirty="0" err="1" smtClean="0"/>
              <a:t>Жілік</a:t>
            </a:r>
            <a:r>
              <a:rPr lang="ru-RU" i="1" dirty="0" smtClean="0"/>
              <a:t> </a:t>
            </a:r>
            <a:r>
              <a:rPr lang="ru-RU" i="1" dirty="0" err="1" smtClean="0"/>
              <a:t>шағып берейін</a:t>
            </a:r>
            <a:r>
              <a:rPr lang="ru-RU" i="1" dirty="0" smtClean="0"/>
              <a:t>,</a:t>
            </a:r>
            <a:br>
              <a:rPr lang="ru-RU" i="1" dirty="0" smtClean="0"/>
            </a:br>
            <a:r>
              <a:rPr lang="ru-RU" i="1" dirty="0" err="1" smtClean="0"/>
              <a:t>Байқұтанның құйрығын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err="1" smtClean="0"/>
              <a:t>Жіпке</a:t>
            </a:r>
            <a:r>
              <a:rPr lang="ru-RU" i="1" dirty="0" smtClean="0"/>
              <a:t> </a:t>
            </a:r>
            <a:r>
              <a:rPr lang="ru-RU" i="1" dirty="0" err="1" smtClean="0"/>
              <a:t>тағып берейін</a:t>
            </a:r>
            <a:r>
              <a:rPr lang="ru-RU" i="1" dirty="0" smtClean="0"/>
              <a:t>.</a:t>
            </a:r>
            <a:br>
              <a:rPr lang="ru-RU" i="1" dirty="0" smtClean="0"/>
            </a:br>
            <a:r>
              <a:rPr lang="ru-RU" i="1" dirty="0" err="1" smtClean="0"/>
              <a:t>Арша</a:t>
            </a:r>
            <a:r>
              <a:rPr lang="ru-RU" i="1" dirty="0" smtClean="0"/>
              <a:t> </a:t>
            </a:r>
            <a:r>
              <a:rPr lang="ru-RU" i="1" dirty="0" err="1" smtClean="0"/>
              <a:t>ма</a:t>
            </a:r>
            <a:r>
              <a:rPr lang="ru-RU" i="1" dirty="0" smtClean="0"/>
              <a:t> </a:t>
            </a:r>
            <a:r>
              <a:rPr lang="ru-RU" i="1" dirty="0" err="1" smtClean="0"/>
              <a:t>екен</a:t>
            </a:r>
            <a:r>
              <a:rPr lang="ru-RU" i="1" dirty="0" smtClean="0"/>
              <a:t> </a:t>
            </a:r>
            <a:r>
              <a:rPr lang="ru-RU" i="1" dirty="0" err="1" smtClean="0"/>
              <a:t>бесігі</a:t>
            </a:r>
            <a:r>
              <a:rPr lang="ru-RU" i="1" dirty="0" smtClean="0"/>
              <a:t>?</a:t>
            </a:r>
            <a:br>
              <a:rPr lang="ru-RU" i="1" dirty="0" smtClean="0"/>
            </a:br>
            <a:r>
              <a:rPr lang="ru-RU" i="1" dirty="0" err="1" smtClean="0"/>
              <a:t>Алар</a:t>
            </a:r>
            <a:r>
              <a:rPr lang="ru-RU" i="1" dirty="0" smtClean="0"/>
              <a:t> </a:t>
            </a:r>
            <a:r>
              <a:rPr lang="ru-RU" i="1" dirty="0" err="1" smtClean="0"/>
              <a:t>ма</a:t>
            </a:r>
            <a:r>
              <a:rPr lang="ru-RU" i="1" dirty="0" smtClean="0"/>
              <a:t> </a:t>
            </a:r>
            <a:r>
              <a:rPr lang="ru-RU" i="1" dirty="0" err="1" smtClean="0"/>
              <a:t>екен</a:t>
            </a:r>
            <a:r>
              <a:rPr lang="ru-RU" i="1" dirty="0" smtClean="0"/>
              <a:t> </a:t>
            </a:r>
            <a:r>
              <a:rPr lang="ru-RU" i="1" dirty="0" err="1" smtClean="0"/>
              <a:t>әкесі?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err="1" smtClean="0"/>
              <a:t>Өрік пе</a:t>
            </a:r>
            <a:r>
              <a:rPr lang="ru-RU" i="1" dirty="0" smtClean="0"/>
              <a:t> </a:t>
            </a:r>
            <a:r>
              <a:rPr lang="ru-RU" i="1" dirty="0" err="1" smtClean="0"/>
              <a:t>екен</a:t>
            </a:r>
            <a:r>
              <a:rPr lang="ru-RU" i="1" dirty="0" smtClean="0"/>
              <a:t> </a:t>
            </a:r>
            <a:r>
              <a:rPr lang="ru-RU" i="1" dirty="0" err="1" smtClean="0"/>
              <a:t>бесігі</a:t>
            </a:r>
            <a:r>
              <a:rPr lang="ru-RU" i="1" dirty="0" smtClean="0"/>
              <a:t>?</a:t>
            </a:r>
            <a:br>
              <a:rPr lang="ru-RU" i="1" dirty="0" smtClean="0"/>
            </a:br>
            <a:r>
              <a:rPr lang="ru-RU" i="1" dirty="0" err="1" smtClean="0"/>
              <a:t>Сүйе ме</a:t>
            </a:r>
            <a:r>
              <a:rPr lang="ru-RU" i="1" dirty="0" smtClean="0"/>
              <a:t> </a:t>
            </a:r>
            <a:r>
              <a:rPr lang="ru-RU" i="1" dirty="0" err="1" smtClean="0"/>
              <a:t>екен</a:t>
            </a:r>
            <a:r>
              <a:rPr lang="ru-RU" i="1" dirty="0" smtClean="0"/>
              <a:t> </a:t>
            </a:r>
            <a:r>
              <a:rPr lang="ru-RU" i="1" dirty="0" err="1" smtClean="0"/>
              <a:t>әкесі?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err="1" smtClean="0"/>
              <a:t>Жиде</a:t>
            </a:r>
            <a:r>
              <a:rPr lang="ru-RU" i="1" dirty="0" smtClean="0"/>
              <a:t> </a:t>
            </a:r>
            <a:r>
              <a:rPr lang="ru-RU" i="1" dirty="0" err="1" smtClean="0"/>
              <a:t>ме</a:t>
            </a:r>
            <a:r>
              <a:rPr lang="ru-RU" i="1" dirty="0" smtClean="0"/>
              <a:t> </a:t>
            </a:r>
            <a:r>
              <a:rPr lang="ru-RU" i="1" dirty="0" err="1" smtClean="0"/>
              <a:t>екен</a:t>
            </a:r>
            <a:r>
              <a:rPr lang="ru-RU" i="1" dirty="0" smtClean="0"/>
              <a:t> </a:t>
            </a:r>
            <a:r>
              <a:rPr lang="ru-RU" i="1" dirty="0" err="1" smtClean="0"/>
              <a:t>бесігі</a:t>
            </a:r>
            <a:r>
              <a:rPr lang="ru-RU" i="1" dirty="0" smtClean="0"/>
              <a:t>?</a:t>
            </a:r>
            <a:br>
              <a:rPr lang="ru-RU" i="1" dirty="0" smtClean="0"/>
            </a:br>
            <a:r>
              <a:rPr lang="ru-RU" i="1" dirty="0" err="1" smtClean="0"/>
              <a:t>Әлди-әлди, аппағым,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err="1" smtClean="0"/>
              <a:t>Қойдың жүні қалпағым...</a:t>
            </a:r>
            <a:endParaRPr lang="ru-RU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/>
              <a:t>Бесікке салу</a:t>
            </a:r>
            <a:br>
              <a:rPr lang="kk-KZ" dirty="0" smtClean="0"/>
            </a:br>
            <a:endParaRPr lang="ru-RU" dirty="0"/>
          </a:p>
        </p:txBody>
      </p:sp>
      <p:pic>
        <p:nvPicPr>
          <p:cNvPr id="4" name="Содержимое 3" descr="0d02b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340768"/>
            <a:ext cx="6048672" cy="4478213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33</TotalTime>
  <Words>148</Words>
  <Application>Microsoft Office PowerPoint</Application>
  <PresentationFormat>Экран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Қазақтың салт дәстүрлері</vt:lpstr>
      <vt:lpstr>ТҰСАУ  КЕСУ</vt:lpstr>
      <vt:lpstr>"Қаз-қаз, балам, қаз балам..."  </vt:lpstr>
      <vt:lpstr>ҚЫЗ  ҰЗАТУ</vt:lpstr>
      <vt:lpstr>Ақ келін</vt:lpstr>
      <vt:lpstr>Бесікке салу</vt:lpstr>
      <vt:lpstr>Бесік  жыры</vt:lpstr>
      <vt:lpstr>Бесікке салу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Қазақтың салт дәстүрлері</dc:title>
  <dc:creator>1</dc:creator>
  <cp:lastModifiedBy>1</cp:lastModifiedBy>
  <cp:revision>8</cp:revision>
  <dcterms:created xsi:type="dcterms:W3CDTF">2014-04-22T17:10:57Z</dcterms:created>
  <dcterms:modified xsi:type="dcterms:W3CDTF">2014-04-22T17:44:39Z</dcterms:modified>
</cp:coreProperties>
</file>