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80" r:id="rId26"/>
    <p:sldId id="281" r:id="rId27"/>
    <p:sldId id="282" r:id="rId28"/>
    <p:sldId id="283" r:id="rId29"/>
    <p:sldId id="285" r:id="rId30"/>
    <p:sldId id="286" r:id="rId31"/>
    <p:sldId id="288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897" autoAdjust="0"/>
  </p:normalViewPr>
  <p:slideViewPr>
    <p:cSldViewPr>
      <p:cViewPr varScale="1">
        <p:scale>
          <a:sx n="103" d="100"/>
          <a:sy n="103" d="100"/>
        </p:scale>
        <p:origin x="-15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5761-1CFC-43EB-822F-820DBEA9D6D6}" type="datetimeFigureOut">
              <a:rPr lang="ru-RU" smtClean="0"/>
              <a:pPr/>
              <a:t>21.05.2014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D43AD-DD15-4C7F-9F37-1DCAF7C1A5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7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5761-1CFC-43EB-822F-820DBEA9D6D6}" type="datetimeFigureOut">
              <a:rPr lang="ru-RU" smtClean="0"/>
              <a:pPr/>
              <a:t>21.05.2014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D43AD-DD15-4C7F-9F37-1DCAF7C1A5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7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5761-1CFC-43EB-822F-820DBEA9D6D6}" type="datetimeFigureOut">
              <a:rPr lang="ru-RU" smtClean="0"/>
              <a:pPr/>
              <a:t>21.05.2014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D43AD-DD15-4C7F-9F37-1DCAF7C1A5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7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5761-1CFC-43EB-822F-820DBEA9D6D6}" type="datetimeFigureOut">
              <a:rPr lang="ru-RU" smtClean="0"/>
              <a:pPr/>
              <a:t>21.05.2014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D43AD-DD15-4C7F-9F37-1DCAF7C1A5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7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5761-1CFC-43EB-822F-820DBEA9D6D6}" type="datetimeFigureOut">
              <a:rPr lang="ru-RU" smtClean="0"/>
              <a:pPr/>
              <a:t>21.05.2014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D43AD-DD15-4C7F-9F37-1DCAF7C1A5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7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5761-1CFC-43EB-822F-820DBEA9D6D6}" type="datetimeFigureOut">
              <a:rPr lang="ru-RU" smtClean="0"/>
              <a:pPr/>
              <a:t>21.05.2014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D43AD-DD15-4C7F-9F37-1DCAF7C1A5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7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5761-1CFC-43EB-822F-820DBEA9D6D6}" type="datetimeFigureOut">
              <a:rPr lang="ru-RU" smtClean="0"/>
              <a:pPr/>
              <a:t>21.05.2014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D43AD-DD15-4C7F-9F37-1DCAF7C1A5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7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5761-1CFC-43EB-822F-820DBEA9D6D6}" type="datetimeFigureOut">
              <a:rPr lang="ru-RU" smtClean="0"/>
              <a:pPr/>
              <a:t>21.05.2014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D43AD-DD15-4C7F-9F37-1DCAF7C1A5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7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5761-1CFC-43EB-822F-820DBEA9D6D6}" type="datetimeFigureOut">
              <a:rPr lang="ru-RU" smtClean="0"/>
              <a:pPr/>
              <a:t>21.05.2014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D43AD-DD15-4C7F-9F37-1DCAF7C1A5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7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5761-1CFC-43EB-822F-820DBEA9D6D6}" type="datetimeFigureOut">
              <a:rPr lang="ru-RU" smtClean="0"/>
              <a:pPr/>
              <a:t>21.05.2014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D43AD-DD15-4C7F-9F37-1DCAF7C1A5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7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5761-1CFC-43EB-822F-820DBEA9D6D6}" type="datetimeFigureOut">
              <a:rPr lang="ru-RU" smtClean="0"/>
              <a:pPr/>
              <a:t>21.05.2014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D43AD-DD15-4C7F-9F37-1DCAF7C1A54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7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A05761-1CFC-43EB-822F-820DBEA9D6D6}" type="datetimeFigureOut">
              <a:rPr lang="ru-RU" smtClean="0"/>
              <a:pPr/>
              <a:t>21.05.2014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D43AD-DD15-4C7F-9F37-1DCAF7C1A54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Click="0" advTm="7000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8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7" Type="http://schemas.openxmlformats.org/officeDocument/2006/relationships/image" Target="../media/image77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jpeg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jpeg"/><Relationship Id="rId5" Type="http://schemas.openxmlformats.org/officeDocument/2006/relationships/image" Target="../media/image100.jpeg"/><Relationship Id="rId4" Type="http://schemas.openxmlformats.org/officeDocument/2006/relationships/image" Target="../media/image9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jpeg"/><Relationship Id="rId5" Type="http://schemas.openxmlformats.org/officeDocument/2006/relationships/image" Target="../media/image104.jpeg"/><Relationship Id="rId4" Type="http://schemas.openxmlformats.org/officeDocument/2006/relationships/image" Target="../media/image10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7" Type="http://schemas.openxmlformats.org/officeDocument/2006/relationships/image" Target="../media/image110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jpeg"/><Relationship Id="rId5" Type="http://schemas.openxmlformats.org/officeDocument/2006/relationships/image" Target="../media/image108.jpeg"/><Relationship Id="rId4" Type="http://schemas.openxmlformats.org/officeDocument/2006/relationships/image" Target="../media/image10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jpeg"/><Relationship Id="rId5" Type="http://schemas.openxmlformats.org/officeDocument/2006/relationships/image" Target="../media/image113.jpeg"/><Relationship Id="rId4" Type="http://schemas.openxmlformats.org/officeDocument/2006/relationships/image" Target="../media/image11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7" Type="http://schemas.openxmlformats.org/officeDocument/2006/relationships/image" Target="../media/image11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jpeg"/><Relationship Id="rId5" Type="http://schemas.openxmlformats.org/officeDocument/2006/relationships/image" Target="../media/image117.jpeg"/><Relationship Id="rId4" Type="http://schemas.openxmlformats.org/officeDocument/2006/relationships/image" Target="../media/image11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jpeg"/><Relationship Id="rId5" Type="http://schemas.openxmlformats.org/officeDocument/2006/relationships/image" Target="../media/image122.jpeg"/><Relationship Id="rId4" Type="http://schemas.openxmlformats.org/officeDocument/2006/relationships/image" Target="../media/image12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gif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jpeg"/><Relationship Id="rId13" Type="http://schemas.openxmlformats.org/officeDocument/2006/relationships/image" Target="../media/image134.jpeg"/><Relationship Id="rId18" Type="http://schemas.openxmlformats.org/officeDocument/2006/relationships/image" Target="../media/image139.jpeg"/><Relationship Id="rId3" Type="http://schemas.openxmlformats.org/officeDocument/2006/relationships/image" Target="../media/image124.jpeg"/><Relationship Id="rId21" Type="http://schemas.openxmlformats.org/officeDocument/2006/relationships/image" Target="../media/image142.jpeg"/><Relationship Id="rId7" Type="http://schemas.openxmlformats.org/officeDocument/2006/relationships/image" Target="../media/image128.jpeg"/><Relationship Id="rId12" Type="http://schemas.openxmlformats.org/officeDocument/2006/relationships/image" Target="../media/image133.jpeg"/><Relationship Id="rId17" Type="http://schemas.openxmlformats.org/officeDocument/2006/relationships/image" Target="../media/image138.jpeg"/><Relationship Id="rId25" Type="http://schemas.openxmlformats.org/officeDocument/2006/relationships/image" Target="../media/image146.jpeg"/><Relationship Id="rId2" Type="http://schemas.openxmlformats.org/officeDocument/2006/relationships/image" Target="../media/image21.jpeg"/><Relationship Id="rId16" Type="http://schemas.openxmlformats.org/officeDocument/2006/relationships/image" Target="../media/image137.jpeg"/><Relationship Id="rId20" Type="http://schemas.openxmlformats.org/officeDocument/2006/relationships/image" Target="../media/image1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7.jpeg"/><Relationship Id="rId11" Type="http://schemas.openxmlformats.org/officeDocument/2006/relationships/image" Target="../media/image132.jpeg"/><Relationship Id="rId24" Type="http://schemas.openxmlformats.org/officeDocument/2006/relationships/image" Target="../media/image145.jpeg"/><Relationship Id="rId5" Type="http://schemas.openxmlformats.org/officeDocument/2006/relationships/image" Target="../media/image126.jpeg"/><Relationship Id="rId15" Type="http://schemas.openxmlformats.org/officeDocument/2006/relationships/image" Target="../media/image136.jpeg"/><Relationship Id="rId23" Type="http://schemas.openxmlformats.org/officeDocument/2006/relationships/image" Target="../media/image144.jpeg"/><Relationship Id="rId10" Type="http://schemas.openxmlformats.org/officeDocument/2006/relationships/image" Target="../media/image131.jpeg"/><Relationship Id="rId19" Type="http://schemas.openxmlformats.org/officeDocument/2006/relationships/image" Target="../media/image140.jpeg"/><Relationship Id="rId4" Type="http://schemas.openxmlformats.org/officeDocument/2006/relationships/image" Target="../media/image125.jpeg"/><Relationship Id="rId9" Type="http://schemas.openxmlformats.org/officeDocument/2006/relationships/image" Target="../media/image130.jpeg"/><Relationship Id="rId14" Type="http://schemas.openxmlformats.org/officeDocument/2006/relationships/image" Target="../media/image135.jpeg"/><Relationship Id="rId22" Type="http://schemas.openxmlformats.org/officeDocument/2006/relationships/image" Target="../media/image14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9.gif"/><Relationship Id="rId4" Type="http://schemas.openxmlformats.org/officeDocument/2006/relationships/image" Target="../media/image148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0"/>
            <a:ext cx="8643998" cy="1785926"/>
          </a:xfrm>
        </p:spPr>
        <p:txBody>
          <a:bodyPr>
            <a:prstTxWarp prst="textDeflateTop">
              <a:avLst/>
            </a:prstTxWarp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"Прощай,</a:t>
            </a:r>
            <a:b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начальная школа!"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4572008"/>
            <a:ext cx="8572560" cy="1752600"/>
          </a:xfrm>
        </p:spPr>
        <p:txBody>
          <a:bodyPr>
            <a:normAutofit fontScale="92500"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В добрый путь!</a:t>
            </a:r>
          </a:p>
          <a:p>
            <a: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Желаю удачи на </a:t>
            </a:r>
            <a:r>
              <a:rPr lang="ru-RU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следующейступеньке</a:t>
            </a:r>
            <a: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 к знаниям.</a:t>
            </a:r>
          </a:p>
          <a:p>
            <a: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Желаю удачи на </a:t>
            </a:r>
            <a:r>
              <a:rPr lang="ru-RU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следующейступеньке</a:t>
            </a:r>
            <a: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 к знаниям</a:t>
            </a:r>
          </a:p>
          <a:p>
            <a:endParaRPr lang="ru-RU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pic>
        <p:nvPicPr>
          <p:cNvPr id="16398" name="Picture 14" descr="http://s59.radikal.ru/i164/0903/7f/eaf0073e1913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928926" y="1928802"/>
            <a:ext cx="3429024" cy="2457842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7000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1507" name="Picture 3" descr="\\Com2\SharedDocs\4 Б\2013-12-27 Новый год\1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285728"/>
            <a:ext cx="4143404" cy="3107554"/>
          </a:xfrm>
          <a:prstGeom prst="rect">
            <a:avLst/>
          </a:prstGeom>
          <a:noFill/>
        </p:spPr>
      </p:pic>
      <p:pic>
        <p:nvPicPr>
          <p:cNvPr id="21508" name="Picture 4" descr="\\Com2\SharedDocs\4 Б\2013-12-27 Новый год\12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14876" y="285728"/>
            <a:ext cx="4160317" cy="3120238"/>
          </a:xfrm>
          <a:prstGeom prst="rect">
            <a:avLst/>
          </a:prstGeom>
          <a:noFill/>
        </p:spPr>
      </p:pic>
      <p:pic>
        <p:nvPicPr>
          <p:cNvPr id="21509" name="Picture 5" descr="\\Com2\SharedDocs\4 Б\2013-12-27 Новый год\3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14282" y="3456788"/>
            <a:ext cx="4214842" cy="3161133"/>
          </a:xfrm>
          <a:prstGeom prst="rect">
            <a:avLst/>
          </a:prstGeom>
          <a:noFill/>
        </p:spPr>
      </p:pic>
      <p:pic>
        <p:nvPicPr>
          <p:cNvPr id="21510" name="Picture 6" descr="\\Com2\SharedDocs\4 Б\2013-12-27 Новый год\5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714876" y="3464718"/>
            <a:ext cx="4204269" cy="3153203"/>
          </a:xfrm>
          <a:prstGeom prst="rect">
            <a:avLst/>
          </a:prstGeom>
          <a:noFill/>
        </p:spPr>
      </p:pic>
      <p:pic>
        <p:nvPicPr>
          <p:cNvPr id="7" name="Picture 8" descr="http://s45.radikal.ru/i108/0811/d0/7d7cd6ec960d.gif"/>
          <p:cNvPicPr>
            <a:picLocks noChangeAspect="1" noChangeArrowheads="1" noCrop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786182" y="1571612"/>
            <a:ext cx="1795458" cy="2784363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7000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\\Com2\SharedDocs\4 Б\2014-02-08  Стихи о маме и конкурс чтецов, посв. Караганде\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285727"/>
            <a:ext cx="4000528" cy="3000397"/>
          </a:xfrm>
          <a:prstGeom prst="rect">
            <a:avLst/>
          </a:prstGeom>
          <a:noFill/>
        </p:spPr>
      </p:pic>
      <p:pic>
        <p:nvPicPr>
          <p:cNvPr id="1027" name="Picture 3" descr="\\Com2\SharedDocs\4 Б\2014-02-08  Стихи о маме и конкурс чтецов, посв. Караганде\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86315" y="285727"/>
            <a:ext cx="4024340" cy="301825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428628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Конкурс стихов о маме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8" name="Picture 4" descr="\\Com2\SharedDocs\4 Б\2014-02-08  Стихи о маме и конкурс чтецов, посв. Караганде\3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57158" y="3482579"/>
            <a:ext cx="4000528" cy="3000396"/>
          </a:xfrm>
          <a:prstGeom prst="rect">
            <a:avLst/>
          </a:prstGeom>
          <a:noFill/>
        </p:spPr>
      </p:pic>
      <p:pic>
        <p:nvPicPr>
          <p:cNvPr id="1029" name="Picture 5" descr="\\Com2\SharedDocs\4 Б\2014-02-08  Стихи о маме и конкурс чтецов, посв. Караганде\4.JP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786314" y="3464718"/>
            <a:ext cx="4024846" cy="3018635"/>
          </a:xfrm>
          <a:prstGeom prst="rect">
            <a:avLst/>
          </a:prstGeom>
          <a:noFill/>
        </p:spPr>
      </p:pic>
      <p:pic>
        <p:nvPicPr>
          <p:cNvPr id="7" name="Picture 14" descr="http://s59.radikal.ru/i164/0903/7f/eaf0073e1913.gif"/>
          <p:cNvPicPr>
            <a:picLocks noChangeAspect="1" noChangeArrowheads="1" noCrop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000364" y="2143116"/>
            <a:ext cx="3143272" cy="2253021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7000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 descr="\\Com2\SharedDocs\4 Б\2014-03-19 Наурыз\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214289"/>
            <a:ext cx="4214842" cy="31611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\\Com2\SharedDocs\4 Б\2014-03-19 Наурыз\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91062" y="214290"/>
            <a:ext cx="4191028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928670"/>
          </a:xfrm>
        </p:spPr>
        <p:txBody>
          <a:bodyPr>
            <a:prstTxWarp prst="textDeflate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Наурыз-2014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050" name="Picture 2" descr="\\Com2\SharedDocs\4 Б\2014-03-19 Наурыз\4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85720" y="3357562"/>
            <a:ext cx="4251893" cy="31889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\\Com2\SharedDocs\4 Б\2014-03-19 Наурыз\7.JP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572000" y="3357562"/>
            <a:ext cx="4286280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7000">
    <p:pull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 descr="\\Com2\SharedDocs\4 Б\2014-04-30 День единства народов Казахстана\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214291"/>
            <a:ext cx="4214842" cy="3161132"/>
          </a:xfrm>
          <a:prstGeom prst="rect">
            <a:avLst/>
          </a:prstGeom>
          <a:noFill/>
        </p:spPr>
      </p:pic>
      <p:pic>
        <p:nvPicPr>
          <p:cNvPr id="3075" name="Picture 3" descr="\\Com2\SharedDocs\4 Б\2014-04-30 День единства народов Казахстана\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43438" y="285728"/>
            <a:ext cx="4143404" cy="310755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42958"/>
          </a:xfrm>
        </p:spPr>
        <p:txBody>
          <a:bodyPr>
            <a:prstTxWarp prst="textDoubleWave1">
              <a:avLst/>
            </a:prstTxWarp>
            <a:normAutofit fontScale="9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День единства народов Казахстана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3076" name="Picture 4" descr="\\Com2\SharedDocs\4 Б\2014-04-30 День единства народов Казахстана\3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14282" y="3456789"/>
            <a:ext cx="4214842" cy="3161132"/>
          </a:xfrm>
          <a:prstGeom prst="rect">
            <a:avLst/>
          </a:prstGeom>
          <a:noFill/>
        </p:spPr>
      </p:pic>
      <p:pic>
        <p:nvPicPr>
          <p:cNvPr id="3077" name="Picture 5" descr="\\Com2\SharedDocs\4 Б\2014-04-30 День единства народов Казахстана\4.JP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643438" y="3464719"/>
            <a:ext cx="4214842" cy="3161132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7000"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 descr="\\Com2\SharedDocs\4 Б\2014-05-03 субботник. Сажаем саженцы\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86315" y="357166"/>
            <a:ext cx="4000527" cy="3000396"/>
          </a:xfrm>
          <a:prstGeom prst="rect">
            <a:avLst/>
          </a:prstGeom>
          <a:noFill/>
        </p:spPr>
      </p:pic>
      <p:pic>
        <p:nvPicPr>
          <p:cNvPr id="4098" name="Picture 2" descr="\\Com2\SharedDocs\4 Б\2014-05-03 субботник. Сажаем саженцы\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85720" y="285728"/>
            <a:ext cx="4071966" cy="305397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14290"/>
            <a:ext cx="8258204" cy="642942"/>
          </a:xfrm>
        </p:spPr>
        <p:txBody>
          <a:bodyPr>
            <a:prstTxWarp prst="textDoubleWave1">
              <a:avLst/>
            </a:prstTxWarp>
            <a:normAutofit fontScale="9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Субботник. Сажаем саженцы</a:t>
            </a:r>
            <a:endParaRPr lang="ru-RU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100" name="Picture 4" descr="\\Com2\SharedDocs\4 Б\2014-05-03 субботник. Сажаем саженцы\5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85720" y="3510368"/>
            <a:ext cx="4143404" cy="3107554"/>
          </a:xfrm>
          <a:prstGeom prst="rect">
            <a:avLst/>
          </a:prstGeom>
          <a:noFill/>
        </p:spPr>
      </p:pic>
      <p:pic>
        <p:nvPicPr>
          <p:cNvPr id="4101" name="Picture 5" descr="\\Com2\SharedDocs\4 Б\2014-05-03 субботник. Сажаем саженцы\6.JP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786314" y="3518297"/>
            <a:ext cx="4017440" cy="3013081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7000">
    <p:wheel spokes="2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 descr="\\Com2\SharedDocs\4 Б\2014-05-06 День защитника\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56680" y="285728"/>
            <a:ext cx="4191027" cy="3143272"/>
          </a:xfrm>
          <a:prstGeom prst="rect">
            <a:avLst/>
          </a:prstGeom>
          <a:noFill/>
        </p:spPr>
      </p:pic>
      <p:pic>
        <p:nvPicPr>
          <p:cNvPr id="5122" name="Picture 2" descr="\\Com2\SharedDocs\4 Б\2014-05-06 День защитника\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4282" y="285728"/>
            <a:ext cx="4071966" cy="318171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0"/>
            <a:ext cx="7000924" cy="796908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День </a:t>
            </a:r>
            <a:r>
              <a:rPr lang="ru-RU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защитника Отечества</a:t>
            </a:r>
            <a:endParaRPr lang="ru-RU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124" name="Picture 4" descr="\\Com2\SharedDocs\4 Б\2014-05-06 День защитника\3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14281" y="3571876"/>
            <a:ext cx="4119591" cy="3089694"/>
          </a:xfrm>
          <a:prstGeom prst="rect">
            <a:avLst/>
          </a:prstGeom>
          <a:noFill/>
        </p:spPr>
      </p:pic>
      <p:pic>
        <p:nvPicPr>
          <p:cNvPr id="5125" name="Picture 5" descr="\\Com2\SharedDocs\4 Б\2014-05-06 День защитника\4.JP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643439" y="3561525"/>
            <a:ext cx="4143404" cy="3107553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7000">
    <p:strips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 descr="\\Com2\SharedDocs\4 Б\2014-05-13 3 школьная научно-практическая конференция\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4876" y="285728"/>
            <a:ext cx="4143404" cy="3107554"/>
          </a:xfrm>
          <a:prstGeom prst="rect">
            <a:avLst/>
          </a:prstGeom>
          <a:noFill/>
        </p:spPr>
      </p:pic>
      <p:pic>
        <p:nvPicPr>
          <p:cNvPr id="6146" name="Picture 2" descr="\\Com2\SharedDocs\4 Б\2014-05-13 3 школьная научно-практическая конференция\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85720" y="285728"/>
            <a:ext cx="4143404" cy="310755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686800" cy="72547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Школьная научно-практическая конференция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148" name="Picture 4" descr="\\Com2\SharedDocs\4 Б\2014-05-13 3 школьная научно-практическая конференция\3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14282" y="3482578"/>
            <a:ext cx="4214842" cy="3161132"/>
          </a:xfrm>
          <a:prstGeom prst="rect">
            <a:avLst/>
          </a:prstGeom>
          <a:noFill/>
        </p:spPr>
      </p:pic>
      <p:pic>
        <p:nvPicPr>
          <p:cNvPr id="6149" name="Picture 5" descr="\\Com2\SharedDocs\4 Б\2014-05-13 3 школьная научно-практическая конференция\4.JP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643438" y="3482579"/>
            <a:ext cx="4248667" cy="31865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7000">
    <p:strips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 descr="\\Com2\SharedDocs\4 Б\вручение дипломов\DSC0395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91064" y="160711"/>
            <a:ext cx="4167216" cy="3125413"/>
          </a:xfrm>
          <a:prstGeom prst="rect">
            <a:avLst/>
          </a:prstGeom>
          <a:noFill/>
        </p:spPr>
      </p:pic>
      <p:pic>
        <p:nvPicPr>
          <p:cNvPr id="7170" name="Picture 2" descr="\\Com2\SharedDocs\4 Б\вручение дипломов\DSC0394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4282" y="214290"/>
            <a:ext cx="4214842" cy="316113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0"/>
            <a:ext cx="5900750" cy="642918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Вручение дипломов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171" name="Picture 3" descr="\\Com2\SharedDocs\4 Б\вручение дипломов\DSC03953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14283" y="3429000"/>
            <a:ext cx="4248162" cy="3186122"/>
          </a:xfrm>
          <a:prstGeom prst="rect">
            <a:avLst/>
          </a:prstGeom>
          <a:noFill/>
        </p:spPr>
      </p:pic>
      <p:pic>
        <p:nvPicPr>
          <p:cNvPr id="7172" name="Picture 4" descr="\\Com2\SharedDocs\4 Б\вручение дипломов\DSC03956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643438" y="3411140"/>
            <a:ext cx="4275707" cy="3206781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7000">
    <p:wheel spokes="8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4" name="Picture 2" descr="\\Com2\SharedDocs\4 Б\вручение дипломов после 1 тура\DSC0293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1" y="285728"/>
            <a:ext cx="4095777" cy="3071834"/>
          </a:xfrm>
          <a:prstGeom prst="rect">
            <a:avLst/>
          </a:prstGeom>
          <a:noFill/>
        </p:spPr>
      </p:pic>
      <p:pic>
        <p:nvPicPr>
          <p:cNvPr id="8195" name="Picture 3" descr="\\Com2\SharedDocs\4 Б\вручение дипломов после 1 тура\DSC02938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72514" y="285729"/>
            <a:ext cx="4191029" cy="314327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18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Вручение дипломов после 1 тура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196" name="Picture 4" descr="\\Com2\SharedDocs\4 Б\вручение дипломов после 1 тура\DSC02935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14282" y="3571876"/>
            <a:ext cx="4061392" cy="3046045"/>
          </a:xfrm>
          <a:prstGeom prst="rect">
            <a:avLst/>
          </a:prstGeom>
          <a:noFill/>
        </p:spPr>
      </p:pic>
      <p:pic>
        <p:nvPicPr>
          <p:cNvPr id="8197" name="Picture 5" descr="\\Com2\SharedDocs\4 Б\вручение дипломов после 1 тура\DSC02930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786314" y="3571876"/>
            <a:ext cx="4132831" cy="3099624"/>
          </a:xfrm>
          <a:prstGeom prst="rect">
            <a:avLst/>
          </a:prstGeom>
          <a:noFill/>
        </p:spPr>
      </p:pic>
      <p:pic>
        <p:nvPicPr>
          <p:cNvPr id="7" name="Picture 36" descr="http://best-animation.ru/lanim/babochki_anim/babochka-27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28992" y="2786058"/>
            <a:ext cx="1769942" cy="1143008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7000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 descr="\\Com2\SharedDocs\4 Б\день первого Президента. кл. час\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1" y="285728"/>
            <a:ext cx="4214843" cy="3161134"/>
          </a:xfrm>
          <a:prstGeom prst="rect">
            <a:avLst/>
          </a:prstGeom>
          <a:noFill/>
        </p:spPr>
      </p:pic>
      <p:pic>
        <p:nvPicPr>
          <p:cNvPr id="9219" name="Picture 3" descr="\\Com2\SharedDocs\4 Б\день первого Президента. кл. час\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86314" y="285728"/>
            <a:ext cx="4132831" cy="309962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День первого Президента. </a:t>
            </a:r>
            <a:r>
              <a:rPr lang="ru-RU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кл</a:t>
            </a:r>
            <a:r>
              <a:rPr lang="ru-RU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. час</a:t>
            </a:r>
            <a:endParaRPr lang="ru-RU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9220" name="Picture 4" descr="\\Com2\SharedDocs\4 Б\день первого Президента. кл. час\3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14283" y="3500438"/>
            <a:ext cx="4214841" cy="3161131"/>
          </a:xfrm>
          <a:prstGeom prst="rect">
            <a:avLst/>
          </a:prstGeom>
          <a:noFill/>
        </p:spPr>
      </p:pic>
      <p:pic>
        <p:nvPicPr>
          <p:cNvPr id="9221" name="Picture 5" descr="\\Com2\SharedDocs\4 Б\день первого Президента. кл. час\DSC02123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714876" y="3464719"/>
            <a:ext cx="4204269" cy="3153202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7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2066" y="142852"/>
            <a:ext cx="3614734" cy="4071966"/>
          </a:xfrm>
        </p:spPr>
        <p:txBody>
          <a:bodyPr>
            <a:normAutofit fontScale="90000"/>
          </a:bodyPr>
          <a:lstStyle/>
          <a:p>
            <a: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Учитель</a:t>
            </a:r>
            <a:b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4 “Б”класса</a:t>
            </a:r>
            <a:b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Мукашева</a:t>
            </a:r>
            <a: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Лилия</a:t>
            </a:r>
            <a: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Хайдаровна 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050" name="Picture 2" descr="C:\Documents and Settings\Admin\Рабочий стол\Рисунок1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20" y="857232"/>
            <a:ext cx="4429156" cy="53991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http://s54.radikal.ru/i143/0903/34/46cf6e1b78f0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9171817">
            <a:off x="6421769" y="4204988"/>
            <a:ext cx="2904987" cy="2588279"/>
          </a:xfrm>
          <a:prstGeom prst="rect">
            <a:avLst/>
          </a:prstGeom>
          <a:noFill/>
        </p:spPr>
      </p:pic>
      <p:pic>
        <p:nvPicPr>
          <p:cNvPr id="10" name="Picture 6" descr="http://img1.liveinternet.ru/images/attach/c/5/88/421/88421485_lineechka55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5643578"/>
            <a:ext cx="4714908" cy="1000125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7000"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 descr="\\Com2\SharedDocs\4 Б\интегр самопозн. и ИЗО\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3438" y="214290"/>
            <a:ext cx="4191029" cy="3143272"/>
          </a:xfrm>
          <a:prstGeom prst="rect">
            <a:avLst/>
          </a:prstGeom>
          <a:noFill/>
        </p:spPr>
      </p:pic>
      <p:pic>
        <p:nvPicPr>
          <p:cNvPr id="10242" name="Picture 2" descr="\\Com2\SharedDocs\4 Б\интегр самопозн. и ИЗО\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4282" y="214290"/>
            <a:ext cx="4191028" cy="314327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714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Урок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самопозн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ания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 ИЗО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10243" name="Picture 3" descr="\\Com2\SharedDocs\4 Б\интегр самопозн. и ИЗО\3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42844" y="3429000"/>
            <a:ext cx="4286280" cy="3214710"/>
          </a:xfrm>
          <a:prstGeom prst="rect">
            <a:avLst/>
          </a:prstGeom>
          <a:noFill/>
        </p:spPr>
      </p:pic>
      <p:pic>
        <p:nvPicPr>
          <p:cNvPr id="10245" name="Picture 5" descr="\\Com2\SharedDocs\4 Б\интегр самопозн. и ИЗО\7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572000" y="3464719"/>
            <a:ext cx="4286280" cy="3214711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7000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 descr="\\Com2\SharedDocs\4 Б\кл. час Дружба\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285728"/>
            <a:ext cx="4071966" cy="3053975"/>
          </a:xfrm>
          <a:prstGeom prst="rect">
            <a:avLst/>
          </a:prstGeom>
          <a:noFill/>
        </p:spPr>
      </p:pic>
      <p:pic>
        <p:nvPicPr>
          <p:cNvPr id="1028" name="Picture 4" descr="\\Com2\SharedDocs\4 Б\кл. час Дружба\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14876" y="285728"/>
            <a:ext cx="4071966" cy="305397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846158"/>
          </a:xfrm>
        </p:spPr>
        <p:txBody>
          <a:bodyPr>
            <a:prstTxWarp prst="textWave2">
              <a:avLst/>
            </a:prstTxWarp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Классный час 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Дружба»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6" name="Picture 2" descr="\\Com2\SharedDocs\4 Б\кл. час Дружба\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85720" y="3500438"/>
            <a:ext cx="4071966" cy="3053975"/>
          </a:xfrm>
          <a:prstGeom prst="rect">
            <a:avLst/>
          </a:prstGeom>
          <a:noFill/>
        </p:spPr>
      </p:pic>
      <p:pic>
        <p:nvPicPr>
          <p:cNvPr id="1027" name="Picture 3" descr="\\Com2\SharedDocs\4 Б\кл. час Дружба\2.JP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714876" y="3500438"/>
            <a:ext cx="4095778" cy="3071834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7000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 descr="\\Com2\SharedDocs\4 Б\Кл. час. Взаимоотн. в коллективе\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285728"/>
            <a:ext cx="4071966" cy="3053975"/>
          </a:xfrm>
          <a:prstGeom prst="rect">
            <a:avLst/>
          </a:prstGeom>
          <a:noFill/>
        </p:spPr>
      </p:pic>
      <p:pic>
        <p:nvPicPr>
          <p:cNvPr id="2052" name="Picture 4" descr="\\Com2\SharedDocs\4 Б\Кл. час. Взаимоотн. в коллективе\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14876" y="285728"/>
            <a:ext cx="4071966" cy="305397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643998" cy="857232"/>
          </a:xfrm>
        </p:spPr>
        <p:txBody>
          <a:bodyPr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Взаимоотношения 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 коллективе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2051" name="Picture 3" descr="\\Com2\SharedDocs\4 Б\Кл. час. Взаимоотн. в коллективе\2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57159" y="3518297"/>
            <a:ext cx="4071965" cy="3053974"/>
          </a:xfrm>
          <a:prstGeom prst="rect">
            <a:avLst/>
          </a:prstGeom>
          <a:noFill/>
        </p:spPr>
      </p:pic>
      <p:pic>
        <p:nvPicPr>
          <p:cNvPr id="2053" name="Picture 5" descr="\\Com2\SharedDocs\4 Б\Кл. час. Взаимоотн. в коллективе\4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714876" y="3500438"/>
            <a:ext cx="4061393" cy="3046046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7000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 descr="\\Com2\SharedDocs\4 Б\конкурс эрудитов с 4 А\2014-01-27 конкурс эрудитов\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7" y="428604"/>
            <a:ext cx="4000529" cy="3000397"/>
          </a:xfrm>
          <a:prstGeom prst="rect">
            <a:avLst/>
          </a:prstGeom>
          <a:noFill/>
        </p:spPr>
      </p:pic>
      <p:pic>
        <p:nvPicPr>
          <p:cNvPr id="3075" name="Picture 3" descr="\\Com2\SharedDocs\4 Б\конкурс эрудитов с 4 А\2014-01-27 конкурс эрудитов\4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86315" y="382535"/>
            <a:ext cx="4000528" cy="3000396"/>
          </a:xfrm>
          <a:prstGeom prst="rect">
            <a:avLst/>
          </a:prstGeom>
          <a:noFill/>
        </p:spPr>
      </p:pic>
      <p:pic>
        <p:nvPicPr>
          <p:cNvPr id="3076" name="Picture 4" descr="\\Com2\SharedDocs\4 Б\конкурс эрудитов с 4 А\2014-01-27 конкурс эрудитов\6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57158" y="3571876"/>
            <a:ext cx="3966142" cy="2974607"/>
          </a:xfrm>
          <a:prstGeom prst="rect">
            <a:avLst/>
          </a:prstGeom>
          <a:noFill/>
        </p:spPr>
      </p:pic>
      <p:pic>
        <p:nvPicPr>
          <p:cNvPr id="3" name="Picture 2" descr="\\Com2\SharedDocs\4 Б\конкурс эрудитов с 4 А\2014-01-27 конкурс эрудитов\3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786314" y="3571876"/>
            <a:ext cx="3989955" cy="299246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571480"/>
          </a:xfrm>
        </p:spPr>
        <p:txBody>
          <a:bodyPr>
            <a:normAutofit fontScale="90000"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b="1" dirty="0" smtClean="0">
                <a:ln/>
                <a:solidFill>
                  <a:srgbClr val="FF0000"/>
                </a:solidFill>
              </a:rPr>
              <a:t>Конкурс </a:t>
            </a:r>
            <a:r>
              <a:rPr lang="ru-RU" b="1" dirty="0" smtClean="0">
                <a:ln/>
                <a:solidFill>
                  <a:srgbClr val="FF0000"/>
                </a:solidFill>
              </a:rPr>
              <a:t>э</a:t>
            </a:r>
            <a:r>
              <a:rPr lang="ru-RU" b="1" dirty="0" smtClean="0">
                <a:ln/>
                <a:solidFill>
                  <a:srgbClr val="FF0000"/>
                </a:solidFill>
              </a:rPr>
              <a:t>рудитов</a:t>
            </a:r>
            <a:endParaRPr lang="ru-RU" b="1" dirty="0">
              <a:ln/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 advClick="0" advTm="7000"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 descr="\\Com2\SharedDocs\4 Б\лето\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3571876"/>
            <a:ext cx="4156643" cy="3117483"/>
          </a:xfrm>
          <a:prstGeom prst="rect">
            <a:avLst/>
          </a:prstGeom>
          <a:noFill/>
        </p:spPr>
      </p:pic>
      <p:pic>
        <p:nvPicPr>
          <p:cNvPr id="1029" name="Picture 5" descr="\\Com2\SharedDocs\4 Б\лето\6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62502" y="3571876"/>
            <a:ext cx="4112692" cy="3084518"/>
          </a:xfrm>
          <a:prstGeom prst="rect">
            <a:avLst/>
          </a:prstGeom>
          <a:noFill/>
        </p:spPr>
      </p:pic>
      <p:pic>
        <p:nvPicPr>
          <p:cNvPr id="1026" name="Picture 2" descr="\\Com2\SharedDocs\4 Б\Лана в зоопарке 11.05.2014г\DSC04067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85719" y="285727"/>
            <a:ext cx="4095779" cy="3071835"/>
          </a:xfrm>
          <a:prstGeom prst="rect">
            <a:avLst/>
          </a:prstGeom>
          <a:noFill/>
        </p:spPr>
      </p:pic>
      <p:pic>
        <p:nvPicPr>
          <p:cNvPr id="1027" name="Picture 3" descr="\\Com2\SharedDocs\4 Б\лето\1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751930" y="285728"/>
            <a:ext cx="4095777" cy="307183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3000372"/>
            <a:ext cx="5643602" cy="857256"/>
          </a:xfrm>
        </p:spPr>
        <p:txBody>
          <a:bodyPr>
            <a:prstTxWarp prst="textDeflateTop">
              <a:avLst/>
            </a:prstTxWarp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Лето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Click="0" advTm="7000">
    <p:checker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\\Com2\SharedDocs\4 Б\поездка в музей 4 Б 07.11.2013г\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214290"/>
            <a:ext cx="4095777" cy="3071834"/>
          </a:xfrm>
          <a:prstGeom prst="rect">
            <a:avLst/>
          </a:prstGeom>
          <a:noFill/>
        </p:spPr>
      </p:pic>
      <p:pic>
        <p:nvPicPr>
          <p:cNvPr id="5123" name="Picture 3" descr="\\Com2\SharedDocs\4 Б\поездка в музей 4 Б 07.11.2013г\2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86314" y="285728"/>
            <a:ext cx="3986223" cy="2989667"/>
          </a:xfrm>
          <a:prstGeom prst="rect">
            <a:avLst/>
          </a:prstGeom>
          <a:noFill/>
        </p:spPr>
      </p:pic>
      <p:pic>
        <p:nvPicPr>
          <p:cNvPr id="5124" name="Picture 4" descr="\\Com2\SharedDocs\4 Б\поездка в музей 4 Б 07.11.2013г\DSC01967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57158" y="3429000"/>
            <a:ext cx="4071966" cy="3053975"/>
          </a:xfrm>
          <a:prstGeom prst="rect">
            <a:avLst/>
          </a:prstGeom>
          <a:noFill/>
        </p:spPr>
      </p:pic>
      <p:pic>
        <p:nvPicPr>
          <p:cNvPr id="5125" name="Picture 5" descr="\\Com2\SharedDocs\4 Б\поездка в музей 4 Б 07.11.2013г\DSC01951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775742" y="3429000"/>
            <a:ext cx="4000527" cy="3000396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7000">
    <p:comb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\\Com2\SharedDocs\4 Б\овощная выставка и урок физ-ры\вы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596" y="285727"/>
            <a:ext cx="4000528" cy="3000397"/>
          </a:xfrm>
          <a:prstGeom prst="rect">
            <a:avLst/>
          </a:prstGeom>
          <a:noFill/>
        </p:spPr>
      </p:pic>
      <p:pic>
        <p:nvPicPr>
          <p:cNvPr id="4099" name="Picture 3" descr="\\Com2\SharedDocs\4 Б\овощная выставка и урок физ-ры\вы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62501" y="285728"/>
            <a:ext cx="4000527" cy="3000396"/>
          </a:xfrm>
          <a:prstGeom prst="rect">
            <a:avLst/>
          </a:prstGeom>
          <a:noFill/>
        </p:spPr>
      </p:pic>
      <p:pic>
        <p:nvPicPr>
          <p:cNvPr id="4100" name="Picture 4" descr="\\Com2\SharedDocs\4 Б\овощная выставка и урок физ-ры\вы4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714876" y="3518298"/>
            <a:ext cx="4061393" cy="3046045"/>
          </a:xfrm>
          <a:prstGeom prst="rect">
            <a:avLst/>
          </a:prstGeom>
          <a:noFill/>
        </p:spPr>
      </p:pic>
      <p:pic>
        <p:nvPicPr>
          <p:cNvPr id="4101" name="Picture 5" descr="\\Com2\SharedDocs\4 Б\овощная выставка и урок физ-ры\вы4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28596" y="3571876"/>
            <a:ext cx="4000527" cy="3000396"/>
          </a:xfrm>
          <a:prstGeom prst="rect">
            <a:avLst/>
          </a:prstGeom>
          <a:noFill/>
        </p:spPr>
      </p:pic>
      <p:pic>
        <p:nvPicPr>
          <p:cNvPr id="7" name="Picture 40" descr="http://best-animation.ru/lanim/babochki_anim/babochka-28.gif"/>
          <p:cNvPicPr>
            <a:picLocks noChangeAspect="1" noChangeArrowheads="1" noCrop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143240" y="2643182"/>
            <a:ext cx="3005578" cy="164305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7000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\\Com2\SharedDocs\4 Б\улица без наркотиков. кл. час. 4 Б\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75741" y="250009"/>
            <a:ext cx="4143403" cy="3107553"/>
          </a:xfrm>
          <a:prstGeom prst="rect">
            <a:avLst/>
          </a:prstGeom>
          <a:noFill/>
        </p:spPr>
      </p:pic>
      <p:pic>
        <p:nvPicPr>
          <p:cNvPr id="6146" name="Picture 2" descr="\\Com2\SharedDocs\4 Б\улица без наркотиков. кл. час. 4 Б\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7158" y="285728"/>
            <a:ext cx="4071966" cy="305397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Улица без наркотиков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6147" name="Picture 3" descr="\\Com2\SharedDocs\4 Б\улица без наркотиков. кл. час. 4 Б\2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786314" y="3490088"/>
            <a:ext cx="4143404" cy="3107553"/>
          </a:xfrm>
          <a:prstGeom prst="rect">
            <a:avLst/>
          </a:prstGeom>
          <a:noFill/>
        </p:spPr>
      </p:pic>
      <p:pic>
        <p:nvPicPr>
          <p:cNvPr id="6148" name="Picture 4" descr="\\Com2\SharedDocs\4 Б\улица без наркотиков. кл. час. 4 Б\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3571876"/>
            <a:ext cx="4143404" cy="3107554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7000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 descr="\\Com2\SharedDocs\4 Б\умники и умницы, фото для проекта\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500042"/>
            <a:ext cx="3929090" cy="2946818"/>
          </a:xfrm>
          <a:prstGeom prst="rect">
            <a:avLst/>
          </a:prstGeom>
          <a:noFill/>
        </p:spPr>
      </p:pic>
      <p:pic>
        <p:nvPicPr>
          <p:cNvPr id="2052" name="Picture 4" descr="\\Com2\SharedDocs\4 Б\умники и умницы, фото для проекта\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857752" y="482182"/>
            <a:ext cx="3929090" cy="294681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714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Умники и умницы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050" name="Picture 2" descr="\\Com2\SharedDocs\4 Б\умники и умницы, фото для проекта\1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881566" y="3571876"/>
            <a:ext cx="3966142" cy="2974608"/>
          </a:xfrm>
          <a:prstGeom prst="rect">
            <a:avLst/>
          </a:prstGeom>
          <a:noFill/>
        </p:spPr>
      </p:pic>
      <p:pic>
        <p:nvPicPr>
          <p:cNvPr id="2051" name="Picture 3" descr="\\Com2\SharedDocs\4 Б\умники и умницы, фото для проекта\2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85720" y="3599666"/>
            <a:ext cx="3929090" cy="2946818"/>
          </a:xfrm>
          <a:prstGeom prst="rect">
            <a:avLst/>
          </a:prstGeom>
          <a:noFill/>
        </p:spPr>
      </p:pic>
      <p:pic>
        <p:nvPicPr>
          <p:cNvPr id="7" name="Picture 10" descr="http://img1.liveinternet.ru/images/attach/c/2/68/418/68418151_1293460887_01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5400000">
            <a:off x="2786050" y="1571612"/>
            <a:ext cx="3571900" cy="1000132"/>
          </a:xfrm>
          <a:prstGeom prst="rect">
            <a:avLst/>
          </a:prstGeom>
          <a:noFill/>
        </p:spPr>
      </p:pic>
      <p:pic>
        <p:nvPicPr>
          <p:cNvPr id="8" name="Picture 10" descr="http://img1.liveinternet.ru/images/attach/c/2/68/418/68418151_1293460887_01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5400000">
            <a:off x="2786050" y="4429132"/>
            <a:ext cx="3571900" cy="1000132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7000">
    <p:dissolv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 descr="\\Com2\SharedDocs\4 Б\уроки физкультуры\2014-01-13\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410744"/>
            <a:ext cx="3989955" cy="2992467"/>
          </a:xfrm>
          <a:prstGeom prst="rect">
            <a:avLst/>
          </a:prstGeom>
          <a:noFill/>
        </p:spPr>
      </p:pic>
      <p:pic>
        <p:nvPicPr>
          <p:cNvPr id="3077" name="Picture 5" descr="\\Com2\SharedDocs\4 Б\уроки физкультуры\2014-01-13\4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929190" y="500042"/>
            <a:ext cx="3918517" cy="293888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32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Уроки физкультуры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3074" name="Picture 2" descr="\\Com2\SharedDocs\4 Б\уроки физкультуры\2014-01-13\1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929190" y="3643314"/>
            <a:ext cx="3977220" cy="2982915"/>
          </a:xfrm>
          <a:prstGeom prst="rect">
            <a:avLst/>
          </a:prstGeom>
          <a:noFill/>
        </p:spPr>
      </p:pic>
      <p:pic>
        <p:nvPicPr>
          <p:cNvPr id="3076" name="Picture 4" descr="\\Com2\SharedDocs\4 Б\уроки физкультуры\2014-01-13\5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85720" y="3625454"/>
            <a:ext cx="4000528" cy="3000397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7000">
    <p:blind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85728"/>
            <a:ext cx="7615262" cy="725470"/>
          </a:xfrm>
        </p:spPr>
        <p:txBody>
          <a:bodyPr>
            <a:prstTxWarp prst="textWave2">
              <a:avLst/>
            </a:prstTxWarp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Поле чудес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 descr="\\Com2\SharedDocs\4 Б\8 Марта 4 Б Поле чудес\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1285860"/>
            <a:ext cx="4000527" cy="3000396"/>
          </a:xfrm>
          <a:prstGeom prst="rect">
            <a:avLst/>
          </a:prstGeom>
          <a:noFill/>
        </p:spPr>
      </p:pic>
      <p:pic>
        <p:nvPicPr>
          <p:cNvPr id="1027" name="Picture 3" descr="\\Com2\SharedDocs\4 Б\8 Марта 4 Б Поле чудес\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857752" y="1142984"/>
            <a:ext cx="4000527" cy="3000396"/>
          </a:xfrm>
          <a:prstGeom prst="rect">
            <a:avLst/>
          </a:prstGeom>
          <a:noFill/>
        </p:spPr>
      </p:pic>
      <p:pic>
        <p:nvPicPr>
          <p:cNvPr id="1028" name="Picture 4" descr="\\Com2\SharedDocs\4 Б\8 Марта 4 Б Поле чудес\4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428860" y="3286124"/>
            <a:ext cx="4500594" cy="3375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38" descr="http://interwebdohod.ru/images_8_marta/pic%D1%82.gif"/>
          <p:cNvPicPr>
            <a:picLocks noChangeAspect="1" noChangeArrowheads="1" noCrop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57158" y="4500570"/>
            <a:ext cx="1905000" cy="1905000"/>
          </a:xfrm>
          <a:prstGeom prst="rect">
            <a:avLst/>
          </a:prstGeom>
          <a:noFill/>
        </p:spPr>
      </p:pic>
      <p:pic>
        <p:nvPicPr>
          <p:cNvPr id="7" name="Picture 38" descr="http://interwebdohod.ru/images_8_marta/pic%D1%82.gif"/>
          <p:cNvPicPr>
            <a:picLocks noChangeAspect="1" noChangeArrowheads="1" noCrop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072330" y="4643446"/>
            <a:ext cx="1905000" cy="19050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7000"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14" name="Picture 18" descr="\\Com2\SharedDocs\4 Б\уч-ся 4 Б\DSC0208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2428868"/>
            <a:ext cx="1500198" cy="200026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109" name="Picture 13" descr="\\Com2\SharedDocs\4 Б\уч-ся 4 Б\DSC0207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214414" y="2357430"/>
            <a:ext cx="1500198" cy="200026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106" name="Picture 10" descr="\\Com2\SharedDocs\4 Б\уч-ся 4 Б\DSC02075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143108" y="2357430"/>
            <a:ext cx="1577328" cy="210310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105" name="Picture 9" descr="\\Com2\SharedDocs\4 Б\уч-ся 4 Б\DSC02074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286116" y="2428868"/>
            <a:ext cx="1446620" cy="192882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107" name="Picture 11" descr="\\Com2\SharedDocs\4 Б\уч-ся 4 Б\DSC02076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214810" y="2428868"/>
            <a:ext cx="1416593" cy="188879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119" name="Picture 23" descr="\\Com2\SharedDocs\4 Б\уч-ся 4 Б\DSC02088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428860" y="142851"/>
            <a:ext cx="1571636" cy="209551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099" name="Picture 3" descr="\\Com2\SharedDocs\4 Б\уч-ся 4 Б\DSC02067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3500430" y="142852"/>
            <a:ext cx="1553777" cy="207170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121" name="Picture 25" descr="\\Com2\SharedDocs\4 Б\уч-ся 4 Б\DSC02096.JP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142844" y="142852"/>
            <a:ext cx="1500198" cy="200026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1685908" cy="125729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100" name="Picture 4" descr="\\Com2\SharedDocs\4 Б\уч-ся 4 Б\DSC02069.JPG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5286380" y="4500570"/>
            <a:ext cx="1630907" cy="217454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101" name="Picture 5" descr="\\Com2\SharedDocs\4 Б\уч-ся 4 Б\DSC02070.JPG"/>
          <p:cNvPicPr>
            <a:picLocks noChangeAspect="1" noChangeArrowheads="1"/>
          </p:cNvPicPr>
          <p:nvPr/>
        </p:nvPicPr>
        <p:blipFill>
          <a:blip r:embed="rId12" cstate="email"/>
          <a:srcRect/>
          <a:stretch>
            <a:fillRect/>
          </a:stretch>
        </p:blipFill>
        <p:spPr bwMode="auto">
          <a:xfrm>
            <a:off x="4786314" y="214290"/>
            <a:ext cx="1523750" cy="203166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102" name="Picture 6" descr="\\Com2\SharedDocs\4 Б\уч-ся 4 Б\DSC02071.JPG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1142976" y="142852"/>
            <a:ext cx="1523768" cy="203169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103" name="Picture 7" descr="\\Com2\SharedDocs\4 Б\уч-ся 4 Б\DSC02072.JPG"/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6500826" y="4643446"/>
            <a:ext cx="1553777" cy="207170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104" name="Picture 8" descr="\\Com2\SharedDocs\4 Б\уч-ся 4 Б\DSC02073.JPG"/>
          <p:cNvPicPr>
            <a:picLocks noChangeAspect="1" noChangeArrowheads="1"/>
          </p:cNvPicPr>
          <p:nvPr/>
        </p:nvPicPr>
        <p:blipFill>
          <a:blip r:embed="rId15" cstate="email"/>
          <a:srcRect/>
          <a:stretch>
            <a:fillRect/>
          </a:stretch>
        </p:blipFill>
        <p:spPr bwMode="auto">
          <a:xfrm>
            <a:off x="5357818" y="2428868"/>
            <a:ext cx="1446620" cy="192882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108" name="Picture 12" descr="\\Com2\SharedDocs\4 Б\уч-ся 4 Б\DSC02077.JPG"/>
          <p:cNvPicPr>
            <a:picLocks noChangeAspect="1" noChangeArrowheads="1"/>
          </p:cNvPicPr>
          <p:nvPr/>
        </p:nvPicPr>
        <p:blipFill>
          <a:blip r:embed="rId16" cstate="email"/>
          <a:srcRect/>
          <a:stretch>
            <a:fillRect/>
          </a:stretch>
        </p:blipFill>
        <p:spPr bwMode="auto">
          <a:xfrm>
            <a:off x="6072198" y="190478"/>
            <a:ext cx="1571636" cy="209551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110" name="Picture 14" descr="\\Com2\SharedDocs\4 Б\уч-ся 4 Б\DSC02079.JPG"/>
          <p:cNvPicPr>
            <a:picLocks noChangeAspect="1" noChangeArrowheads="1"/>
          </p:cNvPicPr>
          <p:nvPr/>
        </p:nvPicPr>
        <p:blipFill>
          <a:blip r:embed="rId17" cstate="email"/>
          <a:srcRect/>
          <a:stretch>
            <a:fillRect/>
          </a:stretch>
        </p:blipFill>
        <p:spPr bwMode="auto">
          <a:xfrm>
            <a:off x="6296132" y="2335272"/>
            <a:ext cx="1505890" cy="200785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113" name="Picture 17" descr="\\Com2\SharedDocs\4 Б\уч-ся 4 Б\DSC02082.JPG"/>
          <p:cNvPicPr>
            <a:picLocks noChangeAspect="1" noChangeArrowheads="1"/>
          </p:cNvPicPr>
          <p:nvPr/>
        </p:nvPicPr>
        <p:blipFill>
          <a:blip r:embed="rId18" cstate="email"/>
          <a:srcRect/>
          <a:stretch>
            <a:fillRect/>
          </a:stretch>
        </p:blipFill>
        <p:spPr bwMode="auto">
          <a:xfrm>
            <a:off x="7286644" y="142852"/>
            <a:ext cx="1648766" cy="219835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116" name="Picture 20" descr="\\Com2\SharedDocs\4 Б\уч-ся 4 Б\DSC02085.JPG"/>
          <p:cNvPicPr>
            <a:picLocks noChangeAspect="1" noChangeArrowheads="1"/>
          </p:cNvPicPr>
          <p:nvPr/>
        </p:nvPicPr>
        <p:blipFill>
          <a:blip r:embed="rId19" cstate="email"/>
          <a:srcRect/>
          <a:stretch>
            <a:fillRect/>
          </a:stretch>
        </p:blipFill>
        <p:spPr bwMode="auto">
          <a:xfrm>
            <a:off x="4214810" y="4500570"/>
            <a:ext cx="1643074" cy="219076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117" name="Picture 21" descr="\\Com2\SharedDocs\4 Б\уч-ся 4 Б\DSC02086.JPG"/>
          <p:cNvPicPr>
            <a:picLocks noChangeAspect="1" noChangeArrowheads="1"/>
          </p:cNvPicPr>
          <p:nvPr/>
        </p:nvPicPr>
        <p:blipFill>
          <a:blip r:embed="rId20" cstate="email"/>
          <a:srcRect/>
          <a:stretch>
            <a:fillRect/>
          </a:stretch>
        </p:blipFill>
        <p:spPr bwMode="auto">
          <a:xfrm>
            <a:off x="3214678" y="4572008"/>
            <a:ext cx="1607356" cy="214314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118" name="Picture 22" descr="\\Com2\SharedDocs\4 Б\уч-ся 4 Б\DSC02087.JPG"/>
          <p:cNvPicPr>
            <a:picLocks noChangeAspect="1" noChangeArrowheads="1"/>
          </p:cNvPicPr>
          <p:nvPr/>
        </p:nvPicPr>
        <p:blipFill>
          <a:blip r:embed="rId21" cstate="email"/>
          <a:srcRect/>
          <a:stretch>
            <a:fillRect/>
          </a:stretch>
        </p:blipFill>
        <p:spPr bwMode="auto">
          <a:xfrm>
            <a:off x="7572364" y="4643446"/>
            <a:ext cx="1571636" cy="209551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120" name="Picture 24" descr="\\Com2\SharedDocs\4 Б\уч-ся 4 Б\DSC02089.JPG"/>
          <p:cNvPicPr>
            <a:picLocks noChangeAspect="1" noChangeArrowheads="1"/>
          </p:cNvPicPr>
          <p:nvPr/>
        </p:nvPicPr>
        <p:blipFill>
          <a:blip r:embed="rId22" cstate="email"/>
          <a:srcRect/>
          <a:stretch>
            <a:fillRect/>
          </a:stretch>
        </p:blipFill>
        <p:spPr bwMode="auto">
          <a:xfrm>
            <a:off x="214281" y="4643446"/>
            <a:ext cx="1535917" cy="204788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112" name="Picture 16" descr="\\Com2\SharedDocs\4 Б\уч-ся 4 Б\DSC02081.JPG"/>
          <p:cNvPicPr>
            <a:picLocks noChangeAspect="1" noChangeArrowheads="1"/>
          </p:cNvPicPr>
          <p:nvPr/>
        </p:nvPicPr>
        <p:blipFill>
          <a:blip r:embed="rId23" cstate="email"/>
          <a:srcRect/>
          <a:stretch>
            <a:fillRect/>
          </a:stretch>
        </p:blipFill>
        <p:spPr bwMode="auto">
          <a:xfrm>
            <a:off x="7572396" y="2357430"/>
            <a:ext cx="1434452" cy="191260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111" name="Picture 15" descr="\\Com2\SharedDocs\4 Б\уч-ся 4 Б\DSC02080.JPG"/>
          <p:cNvPicPr>
            <a:picLocks noChangeAspect="1" noChangeArrowheads="1"/>
          </p:cNvPicPr>
          <p:nvPr/>
        </p:nvPicPr>
        <p:blipFill>
          <a:blip r:embed="rId24" cstate="email"/>
          <a:srcRect/>
          <a:stretch>
            <a:fillRect/>
          </a:stretch>
        </p:blipFill>
        <p:spPr bwMode="auto">
          <a:xfrm>
            <a:off x="2428860" y="4643446"/>
            <a:ext cx="1500198" cy="200026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115" name="Picture 19" descr="\\Com2\SharedDocs\4 Б\уч-ся 4 Б\DSC02084.JPG"/>
          <p:cNvPicPr>
            <a:picLocks noChangeAspect="1" noChangeArrowheads="1"/>
          </p:cNvPicPr>
          <p:nvPr/>
        </p:nvPicPr>
        <p:blipFill>
          <a:blip r:embed="rId25" cstate="email"/>
          <a:srcRect/>
          <a:stretch>
            <a:fillRect/>
          </a:stretch>
        </p:blipFill>
        <p:spPr bwMode="auto">
          <a:xfrm>
            <a:off x="1285852" y="4643446"/>
            <a:ext cx="1577346" cy="210312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spd="med" advClick="0" advTm="7000">
    <p:diamond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928934"/>
            <a:ext cx="6643734" cy="1296974"/>
          </a:xfrm>
        </p:spPr>
        <p:txBody>
          <a:bodyPr>
            <a:prstTxWarp prst="textInflateBottom">
              <a:avLst/>
            </a:prstTxWarp>
          </a:bodyPr>
          <a:lstStyle/>
          <a:p>
            <a:r>
              <a:rPr lang="kk-KZ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Спасибо!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26" descr="http://vseprodetei.ru/wp-content/uploads/2013/01/%D0%BD%D0%BE%D0%B2-3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648074"/>
            <a:ext cx="4762500" cy="3209926"/>
          </a:xfrm>
          <a:prstGeom prst="rect">
            <a:avLst/>
          </a:prstGeom>
          <a:noFill/>
        </p:spPr>
      </p:pic>
      <p:pic>
        <p:nvPicPr>
          <p:cNvPr id="7" name="Picture 26" descr="http://vseprodetei.ru/wp-content/uploads/2013/01/%D0%BD%D0%BE%D0%B2-3.gif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16200000">
            <a:off x="5229394" y="3091022"/>
            <a:ext cx="4500570" cy="3033385"/>
          </a:xfrm>
          <a:prstGeom prst="rect">
            <a:avLst/>
          </a:prstGeom>
          <a:noFill/>
        </p:spPr>
      </p:pic>
      <p:pic>
        <p:nvPicPr>
          <p:cNvPr id="8" name="Picture 26" descr="http://vseprodetei.ru/wp-content/uploads/2013/01/%D0%BD%D0%BE%D0%B2-3.gif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5400000">
            <a:off x="-745237" y="745237"/>
            <a:ext cx="4572008" cy="3081534"/>
          </a:xfrm>
          <a:prstGeom prst="rect">
            <a:avLst/>
          </a:prstGeom>
          <a:noFill/>
        </p:spPr>
      </p:pic>
      <p:pic>
        <p:nvPicPr>
          <p:cNvPr id="9" name="Picture 26" descr="http://vseprodetei.ru/wp-content/uploads/2013/01/%D0%BD%D0%BE%D0%B2-3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800000">
            <a:off x="4381500" y="0"/>
            <a:ext cx="4762500" cy="3209926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7000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 descr="\\Com2\SharedDocs\4 Б\16.11.13. урок самопознания\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3438" y="285728"/>
            <a:ext cx="4176724" cy="31325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\\Com2\SharedDocs\4 Б\16.11.13. урок самопознания\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85720" y="285728"/>
            <a:ext cx="4095778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7972452" cy="725470"/>
          </a:xfrm>
        </p:spPr>
        <p:txBody>
          <a:bodyPr>
            <a:prstTxWarp prst="textWave2">
              <a:avLst/>
            </a:prstTxWarp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рок самопознания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1" name="Picture 3" descr="\\Com2\SharedDocs\4 Б\16.11.13. урок самопознания\2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786314" y="3536157"/>
            <a:ext cx="4048152" cy="30361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\\Com2\SharedDocs\4 Б\16.11.13. урок самопознания\3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57158" y="3617524"/>
            <a:ext cx="4000528" cy="30003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 descr="http://www.animashki.net/uploads/cat-1141612970/c5d63049d389.gif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071802" y="2643182"/>
            <a:ext cx="2428892" cy="1208551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7000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7" name="Picture 1" descr="\\Com2\SharedDocs\4 Б\2013-09-01 1 сентября\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3571876"/>
            <a:ext cx="4143403" cy="31075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338" name="Picture 2" descr="\\Com2\SharedDocs\4 Б\2013-09-01 1 сентября\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14876" y="3500438"/>
            <a:ext cx="4191028" cy="3143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339" name="Picture 3" descr="\\Com2\SharedDocs\4 Б\2013-09-01 1 сентября\3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85719" y="214290"/>
            <a:ext cx="4191029" cy="3143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340" name="Picture 4" descr="\\Com2\SharedDocs\4 Б\2013-09-01 1 сентября\4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667250" y="214290"/>
            <a:ext cx="4191029" cy="3143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1000100" y="0"/>
            <a:ext cx="7500958" cy="1113360"/>
          </a:xfrm>
          <a:prstGeom prst="rect">
            <a:avLst/>
          </a:prstGeom>
        </p:spPr>
        <p:txBody>
          <a:bodyPr wrap="square">
            <a:prstTxWarp prst="textWave2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 сентября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9" name="Picture 18" descr="http://i076.radikal.ru/0812/85/73e48371da67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00364" y="2786058"/>
            <a:ext cx="3071834" cy="1576876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7000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3" name="Picture 1" descr="\\Com2\SharedDocs\4 Б\2013-09-04 день Конституции\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285727"/>
            <a:ext cx="4071966" cy="3053976"/>
          </a:xfrm>
          <a:prstGeom prst="rect">
            <a:avLst/>
          </a:prstGeom>
          <a:noFill/>
        </p:spPr>
      </p:pic>
      <p:pic>
        <p:nvPicPr>
          <p:cNvPr id="13314" name="Picture 2" descr="\\Com2\SharedDocs\4 Б\2013-09-04 день Конституции\2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857752" y="285728"/>
            <a:ext cx="4017441" cy="301308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14290"/>
            <a:ext cx="7901014" cy="939784"/>
          </a:xfrm>
        </p:spPr>
        <p:txBody>
          <a:bodyPr>
            <a:prstTxWarp prst="textTriangle">
              <a:avLst/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ень Конституции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3315" name="Picture 3" descr="\\Com2\SharedDocs\4 Б\2013-09-04 день Конституции\3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85719" y="3571876"/>
            <a:ext cx="4061393" cy="3046045"/>
          </a:xfrm>
          <a:prstGeom prst="rect">
            <a:avLst/>
          </a:prstGeom>
          <a:noFill/>
        </p:spPr>
      </p:pic>
      <p:pic>
        <p:nvPicPr>
          <p:cNvPr id="13316" name="Picture 4" descr="\\Com2\SharedDocs\4 Б\2013-09-04 день Конституции\4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857752" y="3554017"/>
            <a:ext cx="3989955" cy="2992467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7000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89" name="Picture 1" descr="\\Com2\SharedDocs\4 Б\2013-09-07 день здоровья\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19" y="357166"/>
            <a:ext cx="4000527" cy="3000396"/>
          </a:xfrm>
          <a:prstGeom prst="rect">
            <a:avLst/>
          </a:prstGeom>
          <a:noFill/>
        </p:spPr>
      </p:pic>
      <p:pic>
        <p:nvPicPr>
          <p:cNvPr id="12290" name="Picture 2" descr="\\Com2\SharedDocs\4 Б\2013-09-07 день здоровья\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857752" y="285728"/>
            <a:ext cx="3989955" cy="299246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846158"/>
          </a:xfrm>
        </p:spPr>
        <p:txBody>
          <a:bodyPr>
            <a:prstTxWarp prst="textWave2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ень здоровья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2291" name="Picture 3" descr="\\Com2\SharedDocs\4 Б\2013-09-07 день здоровья\8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857752" y="3518297"/>
            <a:ext cx="4017440" cy="3013081"/>
          </a:xfrm>
          <a:prstGeom prst="rect">
            <a:avLst/>
          </a:prstGeom>
          <a:noFill/>
        </p:spPr>
      </p:pic>
      <p:pic>
        <p:nvPicPr>
          <p:cNvPr id="12292" name="Picture 4" descr="\\Com2\SharedDocs\4 Б\2013-09-07 день здоровья\1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14282" y="3571876"/>
            <a:ext cx="4061392" cy="3046045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7000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9" name="Picture 3" descr="\\Com2\SharedDocs\4 Б\2013-11-25 день первого Президента\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232150"/>
            <a:ext cx="4132831" cy="3099624"/>
          </a:xfrm>
          <a:prstGeom prst="rect">
            <a:avLst/>
          </a:prstGeom>
          <a:noFill/>
        </p:spPr>
      </p:pic>
      <p:pic>
        <p:nvPicPr>
          <p:cNvPr id="19460" name="Picture 4" descr="\\Com2\SharedDocs\4 Б\2013-11-25 день первого Президента\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14876" y="232150"/>
            <a:ext cx="4132831" cy="309962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714356"/>
          </a:xfrm>
        </p:spPr>
        <p:txBody>
          <a:bodyPr>
            <a:prstTxWarp prst="textCanDown">
              <a:avLst/>
            </a:prstTxWarp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b="1" cap="all" dirty="0">
                <a:ln/>
                <a:solidFill>
                  <a:schemeClr val="accent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ень первого Президента</a:t>
            </a:r>
            <a:endParaRPr lang="ru-RU" b="1" cap="all" dirty="0">
              <a:ln/>
              <a:solidFill>
                <a:schemeClr val="accent1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61" name="Picture 5" descr="\\Com2\SharedDocs\4 Б\2013-11-25 день первого Президента\3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14282" y="3490088"/>
            <a:ext cx="4143404" cy="3107553"/>
          </a:xfrm>
          <a:prstGeom prst="rect">
            <a:avLst/>
          </a:prstGeom>
          <a:noFill/>
        </p:spPr>
      </p:pic>
      <p:pic>
        <p:nvPicPr>
          <p:cNvPr id="19462" name="Picture 6" descr="\\Com2\SharedDocs\4 Б\2013-11-25 день первого Президента\4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762502" y="3500438"/>
            <a:ext cx="4156643" cy="3117483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7000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2" name="Picture 2" descr="\\Com2\SharedDocs\4 Б\2013-12-09 День Независимости Казахстана\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19" y="285728"/>
            <a:ext cx="4191029" cy="3143272"/>
          </a:xfrm>
          <a:prstGeom prst="rect">
            <a:avLst/>
          </a:prstGeom>
          <a:noFill/>
        </p:spPr>
      </p:pic>
      <p:pic>
        <p:nvPicPr>
          <p:cNvPr id="20483" name="Picture 3" descr="\\Com2\SharedDocs\4 Б\2013-12-09 День Независимости Казахстана\2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43438" y="285728"/>
            <a:ext cx="4200537" cy="315040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857232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День Независимости Казахстана</a:t>
            </a:r>
            <a:endParaRPr lang="ru-RU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20484" name="Picture 4" descr="\\Com2\SharedDocs\4 Б\2013-12-09 День Независимости Казахстана\3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85720" y="3500438"/>
            <a:ext cx="4214842" cy="3161132"/>
          </a:xfrm>
          <a:prstGeom prst="rect">
            <a:avLst/>
          </a:prstGeom>
          <a:noFill/>
        </p:spPr>
      </p:pic>
      <p:pic>
        <p:nvPicPr>
          <p:cNvPr id="20485" name="Picture 5" descr="\\Com2\SharedDocs\4 Б\2013-12-09 День Независимости Казахстана\4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643438" y="3571876"/>
            <a:ext cx="4156644" cy="3117483"/>
          </a:xfrm>
          <a:prstGeom prst="rect">
            <a:avLst/>
          </a:prstGeom>
          <a:noFill/>
        </p:spPr>
      </p:pic>
      <p:pic>
        <p:nvPicPr>
          <p:cNvPr id="7" name="Picture 22" descr="http://img1.liveinternet.ru/images/attach/c/0/41/13/41013938_Untitled10890.gif"/>
          <p:cNvPicPr>
            <a:picLocks noChangeAspect="1" noChangeArrowheads="1" noCrop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929058" y="2571744"/>
            <a:ext cx="1905013" cy="142876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7000">
    <p:wipe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</TotalTime>
  <Words>79</Words>
  <Application>Microsoft Office PowerPoint</Application>
  <PresentationFormat>Экран (4:3)</PresentationFormat>
  <Paragraphs>30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"Прощай,  начальная школа!" </vt:lpstr>
      <vt:lpstr>Учитель  4 “Б”класса Мукашева  Лилия  Хайдаровна </vt:lpstr>
      <vt:lpstr>Поле чудес</vt:lpstr>
      <vt:lpstr>Урок самопознания</vt:lpstr>
      <vt:lpstr>Слайд 5</vt:lpstr>
      <vt:lpstr>День Конституции</vt:lpstr>
      <vt:lpstr>День здоровья</vt:lpstr>
      <vt:lpstr>День первого Президента</vt:lpstr>
      <vt:lpstr>День Независимости Казахстана</vt:lpstr>
      <vt:lpstr>Слайд 10</vt:lpstr>
      <vt:lpstr>Конкурс стихов о маме</vt:lpstr>
      <vt:lpstr>Наурыз-2014</vt:lpstr>
      <vt:lpstr>День единства народов Казахстана</vt:lpstr>
      <vt:lpstr>Субботник. Сажаем саженцы</vt:lpstr>
      <vt:lpstr>День защитника Отечества</vt:lpstr>
      <vt:lpstr>Школьная научно-практическая конференция</vt:lpstr>
      <vt:lpstr>Вручение дипломов</vt:lpstr>
      <vt:lpstr>Вручение дипломов после 1 тура</vt:lpstr>
      <vt:lpstr>День первого Президента. кл. час</vt:lpstr>
      <vt:lpstr>Урок самопознания и ИЗО</vt:lpstr>
      <vt:lpstr>Классный час «Дружба»</vt:lpstr>
      <vt:lpstr>Взаимоотношения в коллективе</vt:lpstr>
      <vt:lpstr>Конкурс эрудитов</vt:lpstr>
      <vt:lpstr>Лето</vt:lpstr>
      <vt:lpstr>Слайд 25</vt:lpstr>
      <vt:lpstr>Слайд 26</vt:lpstr>
      <vt:lpstr>Улица без наркотиков</vt:lpstr>
      <vt:lpstr>Умники и умницы</vt:lpstr>
      <vt:lpstr>Уроки физкультуры</vt:lpstr>
      <vt:lpstr>Слайд 30</vt:lpstr>
      <vt:lpstr>Спасибо!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Зфида-приемная</dc:creator>
  <cp:lastModifiedBy>Школа</cp:lastModifiedBy>
  <cp:revision>46</cp:revision>
  <dcterms:created xsi:type="dcterms:W3CDTF">2014-05-17T05:20:27Z</dcterms:created>
  <dcterms:modified xsi:type="dcterms:W3CDTF">2014-05-21T05:33:47Z</dcterms:modified>
</cp:coreProperties>
</file>