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5" r:id="rId30"/>
    <p:sldId id="286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97" autoAdjust="0"/>
  </p:normalViewPr>
  <p:slideViewPr>
    <p:cSldViewPr>
      <p:cViewPr varScale="1">
        <p:scale>
          <a:sx n="103" d="100"/>
          <a:sy n="103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5761-1CFC-43EB-822F-820DBEA9D6D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3AD-DD15-4C7F-9F37-1DCAF7C1A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5761-1CFC-43EB-822F-820DBEA9D6D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3AD-DD15-4C7F-9F37-1DCAF7C1A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5761-1CFC-43EB-822F-820DBEA9D6D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3AD-DD15-4C7F-9F37-1DCAF7C1A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5761-1CFC-43EB-822F-820DBEA9D6D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3AD-DD15-4C7F-9F37-1DCAF7C1A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5761-1CFC-43EB-822F-820DBEA9D6D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3AD-DD15-4C7F-9F37-1DCAF7C1A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5761-1CFC-43EB-822F-820DBEA9D6D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3AD-DD15-4C7F-9F37-1DCAF7C1A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5761-1CFC-43EB-822F-820DBEA9D6D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3AD-DD15-4C7F-9F37-1DCAF7C1A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5761-1CFC-43EB-822F-820DBEA9D6D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3AD-DD15-4C7F-9F37-1DCAF7C1A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5761-1CFC-43EB-822F-820DBEA9D6D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3AD-DD15-4C7F-9F37-1DCAF7C1A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5761-1CFC-43EB-822F-820DBEA9D6D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3AD-DD15-4C7F-9F37-1DCAF7C1A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5761-1CFC-43EB-822F-820DBEA9D6D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3AD-DD15-4C7F-9F37-1DCAF7C1A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5761-1CFC-43EB-822F-820DBEA9D6D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43AD-DD15-4C7F-9F37-1DCAF7C1A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1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7" Type="http://schemas.openxmlformats.org/officeDocument/2006/relationships/image" Target="../media/image1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13" Type="http://schemas.openxmlformats.org/officeDocument/2006/relationships/image" Target="../media/image134.jpeg"/><Relationship Id="rId18" Type="http://schemas.openxmlformats.org/officeDocument/2006/relationships/image" Target="../media/image139.jpeg"/><Relationship Id="rId3" Type="http://schemas.openxmlformats.org/officeDocument/2006/relationships/image" Target="../media/image124.jpeg"/><Relationship Id="rId21" Type="http://schemas.openxmlformats.org/officeDocument/2006/relationships/image" Target="../media/image142.jpeg"/><Relationship Id="rId7" Type="http://schemas.openxmlformats.org/officeDocument/2006/relationships/image" Target="../media/image128.jpeg"/><Relationship Id="rId12" Type="http://schemas.openxmlformats.org/officeDocument/2006/relationships/image" Target="../media/image133.jpeg"/><Relationship Id="rId17" Type="http://schemas.openxmlformats.org/officeDocument/2006/relationships/image" Target="../media/image138.jpeg"/><Relationship Id="rId25" Type="http://schemas.openxmlformats.org/officeDocument/2006/relationships/image" Target="../media/image146.jpeg"/><Relationship Id="rId2" Type="http://schemas.openxmlformats.org/officeDocument/2006/relationships/image" Target="../media/image21.jpeg"/><Relationship Id="rId16" Type="http://schemas.openxmlformats.org/officeDocument/2006/relationships/image" Target="../media/image137.jpeg"/><Relationship Id="rId20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eg"/><Relationship Id="rId11" Type="http://schemas.openxmlformats.org/officeDocument/2006/relationships/image" Target="../media/image132.jpeg"/><Relationship Id="rId24" Type="http://schemas.openxmlformats.org/officeDocument/2006/relationships/image" Target="../media/image145.jpeg"/><Relationship Id="rId5" Type="http://schemas.openxmlformats.org/officeDocument/2006/relationships/image" Target="../media/image126.jpeg"/><Relationship Id="rId15" Type="http://schemas.openxmlformats.org/officeDocument/2006/relationships/image" Target="../media/image136.jpeg"/><Relationship Id="rId23" Type="http://schemas.openxmlformats.org/officeDocument/2006/relationships/image" Target="../media/image144.jpeg"/><Relationship Id="rId10" Type="http://schemas.openxmlformats.org/officeDocument/2006/relationships/image" Target="../media/image131.jpeg"/><Relationship Id="rId19" Type="http://schemas.openxmlformats.org/officeDocument/2006/relationships/image" Target="../media/image140.jpeg"/><Relationship Id="rId4" Type="http://schemas.openxmlformats.org/officeDocument/2006/relationships/image" Target="../media/image125.jpeg"/><Relationship Id="rId9" Type="http://schemas.openxmlformats.org/officeDocument/2006/relationships/image" Target="../media/image130.jpeg"/><Relationship Id="rId14" Type="http://schemas.openxmlformats.org/officeDocument/2006/relationships/image" Target="../media/image135.jpeg"/><Relationship Id="rId22" Type="http://schemas.openxmlformats.org/officeDocument/2006/relationships/image" Target="../media/image1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gif"/><Relationship Id="rId4" Type="http://schemas.openxmlformats.org/officeDocument/2006/relationships/image" Target="../media/image14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643998" cy="1785926"/>
          </a:xfrm>
        </p:spPr>
        <p:txBody>
          <a:bodyPr>
            <a:prstTxWarp prst="textDeflateTop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"Прощай,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начальная школа!"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72008"/>
            <a:ext cx="8572560" cy="1752600"/>
          </a:xfr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 добрый путь!</a:t>
            </a:r>
          </a:p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Желаю удачи на 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следующейступеньке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к знаниям.</a:t>
            </a:r>
          </a:p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Желаю удачи на 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следующейступеньке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к знаниям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6398" name="Picture 14" descr="http://s59.radikal.ru/i164/0903/7f/eaf0073e191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928802"/>
            <a:ext cx="3429024" cy="245784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7" name="Picture 3" descr="\\Com2\SharedDocs\4 Б\2013-12-27 Новый год\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4143404" cy="3107554"/>
          </a:xfrm>
          <a:prstGeom prst="rect">
            <a:avLst/>
          </a:prstGeom>
          <a:noFill/>
        </p:spPr>
      </p:pic>
      <p:pic>
        <p:nvPicPr>
          <p:cNvPr id="21508" name="Picture 4" descr="\\Com2\SharedDocs\4 Б\2013-12-27 Новый год\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85728"/>
            <a:ext cx="4160317" cy="3120238"/>
          </a:xfrm>
          <a:prstGeom prst="rect">
            <a:avLst/>
          </a:prstGeom>
          <a:noFill/>
        </p:spPr>
      </p:pic>
      <p:pic>
        <p:nvPicPr>
          <p:cNvPr id="21509" name="Picture 5" descr="\\Com2\SharedDocs\4 Б\2013-12-27 Новый год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456788"/>
            <a:ext cx="4214842" cy="3161133"/>
          </a:xfrm>
          <a:prstGeom prst="rect">
            <a:avLst/>
          </a:prstGeom>
          <a:noFill/>
        </p:spPr>
      </p:pic>
      <p:pic>
        <p:nvPicPr>
          <p:cNvPr id="21510" name="Picture 6" descr="\\Com2\SharedDocs\4 Б\2013-12-27 Новый год\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3464718"/>
            <a:ext cx="4204269" cy="3153203"/>
          </a:xfrm>
          <a:prstGeom prst="rect">
            <a:avLst/>
          </a:prstGeom>
          <a:noFill/>
        </p:spPr>
      </p:pic>
      <p:pic>
        <p:nvPicPr>
          <p:cNvPr id="7" name="Picture 8" descr="http://s45.radikal.ru/i108/0811/d0/7d7cd6ec960d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86182" y="1571612"/>
            <a:ext cx="1795458" cy="278436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\\Com2\SharedDocs\4 Б\2014-02-08  Стихи о маме и конкурс чтецов, посв. Караганде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7"/>
            <a:ext cx="4000528" cy="3000397"/>
          </a:xfrm>
          <a:prstGeom prst="rect">
            <a:avLst/>
          </a:prstGeom>
          <a:noFill/>
        </p:spPr>
      </p:pic>
      <p:pic>
        <p:nvPicPr>
          <p:cNvPr id="1027" name="Picture 3" descr="\\Com2\SharedDocs\4 Б\2014-02-08  Стихи о маме и конкурс чтецов, посв. Караганде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5" y="285727"/>
            <a:ext cx="4024340" cy="30182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286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стихов о маме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\\Com2\SharedDocs\4 Б\2014-02-08  Стихи о маме и конкурс чтецов, посв. Караганде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482579"/>
            <a:ext cx="4000528" cy="3000396"/>
          </a:xfrm>
          <a:prstGeom prst="rect">
            <a:avLst/>
          </a:prstGeom>
          <a:noFill/>
        </p:spPr>
      </p:pic>
      <p:pic>
        <p:nvPicPr>
          <p:cNvPr id="1029" name="Picture 5" descr="\\Com2\SharedDocs\4 Б\2014-02-08  Стихи о маме и конкурс чтецов, посв. Караганде\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3464718"/>
            <a:ext cx="4024846" cy="3018635"/>
          </a:xfrm>
          <a:prstGeom prst="rect">
            <a:avLst/>
          </a:prstGeom>
          <a:noFill/>
        </p:spPr>
      </p:pic>
      <p:pic>
        <p:nvPicPr>
          <p:cNvPr id="7" name="Picture 14" descr="http://s59.radikal.ru/i164/0903/7f/eaf0073e1913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64" y="2143116"/>
            <a:ext cx="3143272" cy="225302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\\Com2\SharedDocs\4 Б\2014-03-19 Наурыз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89"/>
            <a:ext cx="4214842" cy="3161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\\Com2\SharedDocs\4 Б\2014-03-19 Наурыз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91062" y="214290"/>
            <a:ext cx="419102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Наурыз-2014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\\Com2\SharedDocs\4 Б\2014-03-19 Наурыз\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357562"/>
            <a:ext cx="4251893" cy="318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\\Com2\SharedDocs\4 Б\2014-03-19 Наурыз\7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357562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\\Com2\SharedDocs\4 Б\2014-04-30 День единства народов Казахстана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1"/>
            <a:ext cx="4214842" cy="3161132"/>
          </a:xfrm>
          <a:prstGeom prst="rect">
            <a:avLst/>
          </a:prstGeom>
          <a:noFill/>
        </p:spPr>
      </p:pic>
      <p:pic>
        <p:nvPicPr>
          <p:cNvPr id="3075" name="Picture 3" descr="\\Com2\SharedDocs\4 Б\2014-04-30 День единства народов Казахстана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85728"/>
            <a:ext cx="4143404" cy="31075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58"/>
          </a:xfrm>
        </p:spPr>
        <p:txBody>
          <a:bodyPr>
            <a:prstTxWarp prst="textDoubleWave1">
              <a:avLst/>
            </a:prstTxWarp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День единства народов Казахстана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6" name="Picture 4" descr="\\Com2\SharedDocs\4 Б\2014-04-30 День единства народов Казахстана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456789"/>
            <a:ext cx="4214842" cy="3161132"/>
          </a:xfrm>
          <a:prstGeom prst="rect">
            <a:avLst/>
          </a:prstGeom>
          <a:noFill/>
        </p:spPr>
      </p:pic>
      <p:pic>
        <p:nvPicPr>
          <p:cNvPr id="3077" name="Picture 5" descr="\\Com2\SharedDocs\4 Б\2014-04-30 День единства народов Казахстана\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464719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\\Com2\SharedDocs\4 Б\2014-05-03 субботник. Сажаем саженцы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5" y="357166"/>
            <a:ext cx="4000527" cy="3000396"/>
          </a:xfrm>
          <a:prstGeom prst="rect">
            <a:avLst/>
          </a:prstGeom>
          <a:noFill/>
        </p:spPr>
      </p:pic>
      <p:pic>
        <p:nvPicPr>
          <p:cNvPr id="4098" name="Picture 2" descr="\\Com2\SharedDocs\4 Б\2014-05-03 субботник. Сажаем саженцы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85728"/>
            <a:ext cx="4071966" cy="3053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58204" cy="642942"/>
          </a:xfrm>
        </p:spPr>
        <p:txBody>
          <a:bodyPr>
            <a:prstTxWarp prst="textDoubleWave1">
              <a:avLst/>
            </a:prstTxWarp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Субботник. Сажаем саженцы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0" name="Picture 4" descr="\\Com2\SharedDocs\4 Б\2014-05-03 субботник. Сажаем саженцы\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510368"/>
            <a:ext cx="4143404" cy="3107554"/>
          </a:xfrm>
          <a:prstGeom prst="rect">
            <a:avLst/>
          </a:prstGeom>
          <a:noFill/>
        </p:spPr>
      </p:pic>
      <p:pic>
        <p:nvPicPr>
          <p:cNvPr id="4101" name="Picture 5" descr="\\Com2\SharedDocs\4 Б\2014-05-03 субботник. Сажаем саженцы\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3518297"/>
            <a:ext cx="4017440" cy="301308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\\Com2\SharedDocs\4 Б\2014-05-06 День защитника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6680" y="285728"/>
            <a:ext cx="4191027" cy="3143272"/>
          </a:xfrm>
          <a:prstGeom prst="rect">
            <a:avLst/>
          </a:prstGeom>
          <a:noFill/>
        </p:spPr>
      </p:pic>
      <p:pic>
        <p:nvPicPr>
          <p:cNvPr id="5122" name="Picture 2" descr="\\Com2\SharedDocs\4 Б\2014-05-06 День защитника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28"/>
            <a:ext cx="4071966" cy="3181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000924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День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защитника Отечества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4" name="Picture 4" descr="\\Com2\SharedDocs\4 Б\2014-05-06 День защитника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1" y="3571876"/>
            <a:ext cx="4119591" cy="3089694"/>
          </a:xfrm>
          <a:prstGeom prst="rect">
            <a:avLst/>
          </a:prstGeom>
          <a:noFill/>
        </p:spPr>
      </p:pic>
      <p:pic>
        <p:nvPicPr>
          <p:cNvPr id="5125" name="Picture 5" descr="\\Com2\SharedDocs\4 Б\2014-05-06 День защитника\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9" y="3561525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\\Com2\SharedDocs\4 Б\2014-05-13 3 школьная научно-практическая конференция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85728"/>
            <a:ext cx="4143404" cy="3107554"/>
          </a:xfrm>
          <a:prstGeom prst="rect">
            <a:avLst/>
          </a:prstGeom>
          <a:noFill/>
        </p:spPr>
      </p:pic>
      <p:pic>
        <p:nvPicPr>
          <p:cNvPr id="6146" name="Picture 2" descr="\\Com2\SharedDocs\4 Б\2014-05-13 3 школьная научно-практическая конференция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85728"/>
            <a:ext cx="4143404" cy="31075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72547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Школьная научно-практическая конференция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8" name="Picture 4" descr="\\Com2\SharedDocs\4 Б\2014-05-13 3 школьная научно-практическая конференция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482578"/>
            <a:ext cx="4214842" cy="3161132"/>
          </a:xfrm>
          <a:prstGeom prst="rect">
            <a:avLst/>
          </a:prstGeom>
          <a:noFill/>
        </p:spPr>
      </p:pic>
      <p:pic>
        <p:nvPicPr>
          <p:cNvPr id="6149" name="Picture 5" descr="\\Com2\SharedDocs\4 Б\2014-05-13 3 школьная научно-практическая конференция\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482579"/>
            <a:ext cx="4248667" cy="3186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 descr="\\Com2\SharedDocs\4 Б\вручение дипломов\DSC039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1064" y="160711"/>
            <a:ext cx="4167216" cy="3125413"/>
          </a:xfrm>
          <a:prstGeom prst="rect">
            <a:avLst/>
          </a:prstGeom>
          <a:noFill/>
        </p:spPr>
      </p:pic>
      <p:pic>
        <p:nvPicPr>
          <p:cNvPr id="7170" name="Picture 2" descr="\\Com2\SharedDocs\4 Б\вручение дипломов\DSC039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290"/>
            <a:ext cx="4214842" cy="31611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900750" cy="6429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Вручение дипломов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1" name="Picture 3" descr="\\Com2\SharedDocs\4 Б\вручение дипломов\DSC0395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3" y="3429000"/>
            <a:ext cx="4248162" cy="3186122"/>
          </a:xfrm>
          <a:prstGeom prst="rect">
            <a:avLst/>
          </a:prstGeom>
          <a:noFill/>
        </p:spPr>
      </p:pic>
      <p:pic>
        <p:nvPicPr>
          <p:cNvPr id="7172" name="Picture 4" descr="\\Com2\SharedDocs\4 Б\вручение дипломов\DSC0395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411140"/>
            <a:ext cx="4275707" cy="320678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\\Com2\SharedDocs\4 Б\вручение дипломов после 1 тура\DSC029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1" y="285728"/>
            <a:ext cx="4095777" cy="3071834"/>
          </a:xfrm>
          <a:prstGeom prst="rect">
            <a:avLst/>
          </a:prstGeom>
          <a:noFill/>
        </p:spPr>
      </p:pic>
      <p:pic>
        <p:nvPicPr>
          <p:cNvPr id="8195" name="Picture 3" descr="\\Com2\SharedDocs\4 Б\вручение дипломов после 1 тура\DSC029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2514" y="285729"/>
            <a:ext cx="4191029" cy="3143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Вручение дипломов после 1 тура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6" name="Picture 4" descr="\\Com2\SharedDocs\4 Б\вручение дипломов после 1 тура\DSC029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571876"/>
            <a:ext cx="4061392" cy="3046045"/>
          </a:xfrm>
          <a:prstGeom prst="rect">
            <a:avLst/>
          </a:prstGeom>
          <a:noFill/>
        </p:spPr>
      </p:pic>
      <p:pic>
        <p:nvPicPr>
          <p:cNvPr id="8197" name="Picture 5" descr="\\Com2\SharedDocs\4 Б\вручение дипломов после 1 тура\DSC0293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3571876"/>
            <a:ext cx="4132831" cy="3099624"/>
          </a:xfrm>
          <a:prstGeom prst="rect">
            <a:avLst/>
          </a:prstGeom>
          <a:noFill/>
        </p:spPr>
      </p:pic>
      <p:pic>
        <p:nvPicPr>
          <p:cNvPr id="7" name="Picture 36" descr="http://best-animation.ru/lanim/babochki_anim/babochka-2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786058"/>
            <a:ext cx="1769942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\\Com2\SharedDocs\4 Б\день первого Президента. кл. час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1" y="285728"/>
            <a:ext cx="4214843" cy="3161134"/>
          </a:xfrm>
          <a:prstGeom prst="rect">
            <a:avLst/>
          </a:prstGeom>
          <a:noFill/>
        </p:spPr>
      </p:pic>
      <p:pic>
        <p:nvPicPr>
          <p:cNvPr id="9219" name="Picture 3" descr="\\Com2\SharedDocs\4 Б\день первого Президента. кл. час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285728"/>
            <a:ext cx="4132831" cy="30996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первого Президента.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кл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час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220" name="Picture 4" descr="\\Com2\SharedDocs\4 Б\день первого Президента. кл. час\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3" y="3500438"/>
            <a:ext cx="4214841" cy="3161131"/>
          </a:xfrm>
          <a:prstGeom prst="rect">
            <a:avLst/>
          </a:prstGeom>
          <a:noFill/>
        </p:spPr>
      </p:pic>
      <p:pic>
        <p:nvPicPr>
          <p:cNvPr id="9221" name="Picture 5" descr="\\Com2\SharedDocs\4 Б\день первого Президента. кл. час\DSC021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3464719"/>
            <a:ext cx="4204269" cy="315320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42852"/>
            <a:ext cx="3614734" cy="4071966"/>
          </a:xfrm>
        </p:spPr>
        <p:txBody>
          <a:bodyPr>
            <a:normAutofit fontScale="90000"/>
          </a:bodyPr>
          <a:lstStyle/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</a:t>
            </a:r>
            <a:b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 “Б”класса</a:t>
            </a:r>
            <a:b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Мукашева</a:t>
            </a: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Лилия</a:t>
            </a: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Хайдаровна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Documents and Settings\Admin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4429156" cy="539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s54.radikal.ru/i143/0903/34/46cf6e1b78f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71817">
            <a:off x="6421769" y="4204988"/>
            <a:ext cx="2904987" cy="2588279"/>
          </a:xfrm>
          <a:prstGeom prst="rect">
            <a:avLst/>
          </a:prstGeom>
          <a:noFill/>
        </p:spPr>
      </p:pic>
      <p:pic>
        <p:nvPicPr>
          <p:cNvPr id="10" name="Picture 6" descr="http://img1.liveinternet.ru/images/attach/c/5/88/421/88421485_lineechka5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643578"/>
            <a:ext cx="4714908" cy="10001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 descr="\\Com2\SharedDocs\4 Б\интегр самопозн. и ИЗО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14290"/>
            <a:ext cx="4191029" cy="3143272"/>
          </a:xfrm>
          <a:prstGeom prst="rect">
            <a:avLst/>
          </a:prstGeom>
          <a:noFill/>
        </p:spPr>
      </p:pic>
      <p:pic>
        <p:nvPicPr>
          <p:cNvPr id="10242" name="Picture 2" descr="\\Com2\SharedDocs\4 Б\интегр самопозн. и ИЗО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290"/>
            <a:ext cx="4191028" cy="3143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самопозн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ания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ИЗО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3" name="Picture 3" descr="\\Com2\SharedDocs\4 Б\интегр самопозн. и ИЗО\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3429000"/>
            <a:ext cx="4286280" cy="3214710"/>
          </a:xfrm>
          <a:prstGeom prst="rect">
            <a:avLst/>
          </a:prstGeom>
          <a:noFill/>
        </p:spPr>
      </p:pic>
      <p:pic>
        <p:nvPicPr>
          <p:cNvPr id="10245" name="Picture 5" descr="\\Com2\SharedDocs\4 Б\интегр самопозн. и ИЗО\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464719"/>
            <a:ext cx="4286280" cy="32147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\\Com2\SharedDocs\4 Б\кл. час Дружба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4071966" cy="3053975"/>
          </a:xfrm>
          <a:prstGeom prst="rect">
            <a:avLst/>
          </a:prstGeom>
          <a:noFill/>
        </p:spPr>
      </p:pic>
      <p:pic>
        <p:nvPicPr>
          <p:cNvPr id="1028" name="Picture 4" descr="\\Com2\SharedDocs\4 Б\кл. час Дружба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85728"/>
            <a:ext cx="4071966" cy="3053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46158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Классный час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Дружба»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\\Com2\SharedDocs\4 Б\кл. час Дружба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500438"/>
            <a:ext cx="4071966" cy="3053975"/>
          </a:xfrm>
          <a:prstGeom prst="rect">
            <a:avLst/>
          </a:prstGeom>
          <a:noFill/>
        </p:spPr>
      </p:pic>
      <p:pic>
        <p:nvPicPr>
          <p:cNvPr id="1027" name="Picture 3" descr="\\Com2\SharedDocs\4 Б\кл. час Дружба\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3500438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\\Com2\SharedDocs\4 Б\Кл. час. Взаимоотн. в коллективе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4071966" cy="3053975"/>
          </a:xfrm>
          <a:prstGeom prst="rect">
            <a:avLst/>
          </a:prstGeom>
          <a:noFill/>
        </p:spPr>
      </p:pic>
      <p:pic>
        <p:nvPicPr>
          <p:cNvPr id="2052" name="Picture 4" descr="\\Com2\SharedDocs\4 Б\Кл. час. Взаимоотн. в коллективе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85728"/>
            <a:ext cx="4071966" cy="3053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85723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Взаимоотношения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коллективе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1" name="Picture 3" descr="\\Com2\SharedDocs\4 Б\Кл. час. Взаимоотн. в коллективе\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9" y="3518297"/>
            <a:ext cx="4071965" cy="3053974"/>
          </a:xfrm>
          <a:prstGeom prst="rect">
            <a:avLst/>
          </a:prstGeom>
          <a:noFill/>
        </p:spPr>
      </p:pic>
      <p:pic>
        <p:nvPicPr>
          <p:cNvPr id="2053" name="Picture 5" descr="\\Com2\SharedDocs\4 Б\Кл. час. Взаимоотн. в коллективе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3500438"/>
            <a:ext cx="4061393" cy="30460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\\Com2\SharedDocs\4 Б\конкурс эрудитов с 4 А\2014-01-27 конкурс эрудитов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7" y="428604"/>
            <a:ext cx="4000529" cy="3000397"/>
          </a:xfrm>
          <a:prstGeom prst="rect">
            <a:avLst/>
          </a:prstGeom>
          <a:noFill/>
        </p:spPr>
      </p:pic>
      <p:pic>
        <p:nvPicPr>
          <p:cNvPr id="3075" name="Picture 3" descr="\\Com2\SharedDocs\4 Б\конкурс эрудитов с 4 А\2014-01-27 конкурс эрудитов\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5" y="382535"/>
            <a:ext cx="4000528" cy="3000396"/>
          </a:xfrm>
          <a:prstGeom prst="rect">
            <a:avLst/>
          </a:prstGeom>
          <a:noFill/>
        </p:spPr>
      </p:pic>
      <p:pic>
        <p:nvPicPr>
          <p:cNvPr id="3076" name="Picture 4" descr="\\Com2\SharedDocs\4 Б\конкурс эрудитов с 4 А\2014-01-27 конкурс эрудитов\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571876"/>
            <a:ext cx="3966142" cy="2974607"/>
          </a:xfrm>
          <a:prstGeom prst="rect">
            <a:avLst/>
          </a:prstGeom>
          <a:noFill/>
        </p:spPr>
      </p:pic>
      <p:pic>
        <p:nvPicPr>
          <p:cNvPr id="3" name="Picture 2" descr="\\Com2\SharedDocs\4 Б\конкурс эрудитов с 4 А\2014-01-27 конкурс эрудитов\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3571876"/>
            <a:ext cx="3989955" cy="29924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48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FF0000"/>
                </a:solidFill>
              </a:rPr>
              <a:t>Конкурс </a:t>
            </a:r>
            <a:r>
              <a:rPr lang="ru-RU" b="1" dirty="0" smtClean="0">
                <a:ln/>
                <a:solidFill>
                  <a:srgbClr val="FF0000"/>
                </a:solidFill>
              </a:rPr>
              <a:t>э</a:t>
            </a:r>
            <a:r>
              <a:rPr lang="ru-RU" b="1" dirty="0" smtClean="0">
                <a:ln/>
                <a:solidFill>
                  <a:srgbClr val="FF0000"/>
                </a:solidFill>
              </a:rPr>
              <a:t>рудитов</a:t>
            </a:r>
            <a:endParaRPr lang="ru-RU" b="1" dirty="0">
              <a:ln/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\\Com2\SharedDocs\4 Б\лето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876"/>
            <a:ext cx="4156643" cy="3117483"/>
          </a:xfrm>
          <a:prstGeom prst="rect">
            <a:avLst/>
          </a:prstGeom>
          <a:noFill/>
        </p:spPr>
      </p:pic>
      <p:pic>
        <p:nvPicPr>
          <p:cNvPr id="1029" name="Picture 5" descr="\\Com2\SharedDocs\4 Б\лето\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2502" y="3571876"/>
            <a:ext cx="4112692" cy="3084518"/>
          </a:xfrm>
          <a:prstGeom prst="rect">
            <a:avLst/>
          </a:prstGeom>
          <a:noFill/>
        </p:spPr>
      </p:pic>
      <p:pic>
        <p:nvPicPr>
          <p:cNvPr id="1026" name="Picture 2" descr="\\Com2\SharedDocs\4 Б\Лана в зоопарке 11.05.2014г\DSC040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19" y="285727"/>
            <a:ext cx="4095779" cy="3071835"/>
          </a:xfrm>
          <a:prstGeom prst="rect">
            <a:avLst/>
          </a:prstGeom>
          <a:noFill/>
        </p:spPr>
      </p:pic>
      <p:pic>
        <p:nvPicPr>
          <p:cNvPr id="1027" name="Picture 3" descr="\\Com2\SharedDocs\4 Б\лето\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51930" y="285728"/>
            <a:ext cx="4095777" cy="3071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000372"/>
            <a:ext cx="5643602" cy="857256"/>
          </a:xfrm>
        </p:spPr>
        <p:txBody>
          <a:bodyPr>
            <a:prstTxWarp prst="textDeflateTo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7000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\\Com2\SharedDocs\4 Б\поездка в музей 4 Б 07.11.2013г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290"/>
            <a:ext cx="4095777" cy="3071834"/>
          </a:xfrm>
          <a:prstGeom prst="rect">
            <a:avLst/>
          </a:prstGeom>
          <a:noFill/>
        </p:spPr>
      </p:pic>
      <p:pic>
        <p:nvPicPr>
          <p:cNvPr id="5123" name="Picture 3" descr="\\Com2\SharedDocs\4 Б\поездка в музей 4 Б 07.11.2013г\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285728"/>
            <a:ext cx="3986223" cy="2989667"/>
          </a:xfrm>
          <a:prstGeom prst="rect">
            <a:avLst/>
          </a:prstGeom>
          <a:noFill/>
        </p:spPr>
      </p:pic>
      <p:pic>
        <p:nvPicPr>
          <p:cNvPr id="5124" name="Picture 4" descr="\\Com2\SharedDocs\4 Б\поездка в музей 4 Б 07.11.2013г\DSC019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429000"/>
            <a:ext cx="4071966" cy="3053975"/>
          </a:xfrm>
          <a:prstGeom prst="rect">
            <a:avLst/>
          </a:prstGeom>
          <a:noFill/>
        </p:spPr>
      </p:pic>
      <p:pic>
        <p:nvPicPr>
          <p:cNvPr id="5125" name="Picture 5" descr="\\Com2\SharedDocs\4 Б\поездка в музей 4 Б 07.11.2013г\DSC0195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75742" y="3429000"/>
            <a:ext cx="4000527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\\Com2\SharedDocs\4 Б\овощная выставка и урок физ-ры\вы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27"/>
            <a:ext cx="4000528" cy="3000397"/>
          </a:xfrm>
          <a:prstGeom prst="rect">
            <a:avLst/>
          </a:prstGeom>
          <a:noFill/>
        </p:spPr>
      </p:pic>
      <p:pic>
        <p:nvPicPr>
          <p:cNvPr id="4099" name="Picture 3" descr="\\Com2\SharedDocs\4 Б\овощная выставка и урок физ-ры\вы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2501" y="285728"/>
            <a:ext cx="4000527" cy="3000396"/>
          </a:xfrm>
          <a:prstGeom prst="rect">
            <a:avLst/>
          </a:prstGeom>
          <a:noFill/>
        </p:spPr>
      </p:pic>
      <p:pic>
        <p:nvPicPr>
          <p:cNvPr id="4100" name="Picture 4" descr="\\Com2\SharedDocs\4 Б\овощная выставка и урок физ-ры\вы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518298"/>
            <a:ext cx="4061393" cy="3046045"/>
          </a:xfrm>
          <a:prstGeom prst="rect">
            <a:avLst/>
          </a:prstGeom>
          <a:noFill/>
        </p:spPr>
      </p:pic>
      <p:pic>
        <p:nvPicPr>
          <p:cNvPr id="4101" name="Picture 5" descr="\\Com2\SharedDocs\4 Б\овощная выставка и урок физ-ры\вы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3571876"/>
            <a:ext cx="4000527" cy="3000396"/>
          </a:xfrm>
          <a:prstGeom prst="rect">
            <a:avLst/>
          </a:prstGeom>
          <a:noFill/>
        </p:spPr>
      </p:pic>
      <p:pic>
        <p:nvPicPr>
          <p:cNvPr id="7" name="Picture 40" descr="http://best-animation.ru/lanim/babochki_anim/babochka-28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2643182"/>
            <a:ext cx="3005578" cy="16430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\\Com2\SharedDocs\4 Б\улица без наркотиков. кл. час. 4 Б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75741" y="250009"/>
            <a:ext cx="4143403" cy="3107553"/>
          </a:xfrm>
          <a:prstGeom prst="rect">
            <a:avLst/>
          </a:prstGeom>
          <a:noFill/>
        </p:spPr>
      </p:pic>
      <p:pic>
        <p:nvPicPr>
          <p:cNvPr id="6146" name="Picture 2" descr="\\Com2\SharedDocs\4 Б\улица без наркотиков. кл. час. 4 Б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85728"/>
            <a:ext cx="4071966" cy="3053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без наркотиков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7" name="Picture 3" descr="\\Com2\SharedDocs\4 Б\улица без наркотиков. кл. час. 4 Б\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490088"/>
            <a:ext cx="4143404" cy="3107553"/>
          </a:xfrm>
          <a:prstGeom prst="rect">
            <a:avLst/>
          </a:prstGeom>
          <a:noFill/>
        </p:spPr>
      </p:pic>
      <p:pic>
        <p:nvPicPr>
          <p:cNvPr id="6148" name="Picture 4" descr="\\Com2\SharedDocs\4 Б\улица без наркотиков. кл. час. 4 Б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71876"/>
            <a:ext cx="4143404" cy="310755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\\Com2\SharedDocs\4 Б\умники и умницы, фото для проекта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00042"/>
            <a:ext cx="3929090" cy="2946818"/>
          </a:xfrm>
          <a:prstGeom prst="rect">
            <a:avLst/>
          </a:prstGeom>
          <a:noFill/>
        </p:spPr>
      </p:pic>
      <p:pic>
        <p:nvPicPr>
          <p:cNvPr id="2052" name="Picture 4" descr="\\Com2\SharedDocs\4 Б\умники и умницы, фото для проекта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482182"/>
            <a:ext cx="3929090" cy="2946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Умники и умницы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\\Com2\SharedDocs\4 Б\умники и умницы, фото для проекта\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81566" y="3571876"/>
            <a:ext cx="3966142" cy="2974608"/>
          </a:xfrm>
          <a:prstGeom prst="rect">
            <a:avLst/>
          </a:prstGeom>
          <a:noFill/>
        </p:spPr>
      </p:pic>
      <p:pic>
        <p:nvPicPr>
          <p:cNvPr id="2051" name="Picture 3" descr="\\Com2\SharedDocs\4 Б\умники и умницы, фото для проекта\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3599666"/>
            <a:ext cx="3929090" cy="2946818"/>
          </a:xfrm>
          <a:prstGeom prst="rect">
            <a:avLst/>
          </a:prstGeom>
          <a:noFill/>
        </p:spPr>
      </p:pic>
      <p:pic>
        <p:nvPicPr>
          <p:cNvPr id="7" name="Picture 10" descr="http://img1.liveinternet.ru/images/attach/c/2/68/418/68418151_1293460887_0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2786050" y="1571612"/>
            <a:ext cx="3571900" cy="1000132"/>
          </a:xfrm>
          <a:prstGeom prst="rect">
            <a:avLst/>
          </a:prstGeom>
          <a:noFill/>
        </p:spPr>
      </p:pic>
      <p:pic>
        <p:nvPicPr>
          <p:cNvPr id="8" name="Picture 10" descr="http://img1.liveinternet.ru/images/attach/c/2/68/418/68418151_1293460887_0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2786050" y="4429132"/>
            <a:ext cx="3571900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\\Com2\SharedDocs\4 Б\уроки физкультуры\2014-01-13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10744"/>
            <a:ext cx="3989955" cy="2992467"/>
          </a:xfrm>
          <a:prstGeom prst="rect">
            <a:avLst/>
          </a:prstGeom>
          <a:noFill/>
        </p:spPr>
      </p:pic>
      <p:pic>
        <p:nvPicPr>
          <p:cNvPr id="3077" name="Picture 5" descr="\\Com2\SharedDocs\4 Б\уроки физкультуры\2014-01-13\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500042"/>
            <a:ext cx="3918517" cy="29388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Уроки физкультуры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\\Com2\SharedDocs\4 Б\уроки физкультуры\2014-01-13\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643314"/>
            <a:ext cx="3977220" cy="2982915"/>
          </a:xfrm>
          <a:prstGeom prst="rect">
            <a:avLst/>
          </a:prstGeom>
          <a:noFill/>
        </p:spPr>
      </p:pic>
      <p:pic>
        <p:nvPicPr>
          <p:cNvPr id="3076" name="Picture 4" descr="\\Com2\SharedDocs\4 Б\уроки физкультуры\2014-01-13\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3625454"/>
            <a:ext cx="4000528" cy="300039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615262" cy="725470"/>
          </a:xfrm>
        </p:spPr>
        <p:txBody>
          <a:bodyPr>
            <a:prstTxWarp prst="textWave2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 чудес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\\Com2\SharedDocs\4 Б\8 Марта 4 Б Поле чудес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85860"/>
            <a:ext cx="4000527" cy="3000396"/>
          </a:xfrm>
          <a:prstGeom prst="rect">
            <a:avLst/>
          </a:prstGeom>
          <a:noFill/>
        </p:spPr>
      </p:pic>
      <p:pic>
        <p:nvPicPr>
          <p:cNvPr id="1027" name="Picture 3" descr="\\Com2\SharedDocs\4 Б\8 Марта 4 Б Поле чудес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142984"/>
            <a:ext cx="4000527" cy="3000396"/>
          </a:xfrm>
          <a:prstGeom prst="rect">
            <a:avLst/>
          </a:prstGeom>
          <a:noFill/>
        </p:spPr>
      </p:pic>
      <p:pic>
        <p:nvPicPr>
          <p:cNvPr id="1028" name="Picture 4" descr="\\Com2\SharedDocs\4 Б\8 Марта 4 Б Поле чудес\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3286124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8" descr="http://interwebdohod.ru/images_8_marta/pic%D1%8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4500570"/>
            <a:ext cx="1905000" cy="1905000"/>
          </a:xfrm>
          <a:prstGeom prst="rect">
            <a:avLst/>
          </a:prstGeom>
          <a:noFill/>
        </p:spPr>
      </p:pic>
      <p:pic>
        <p:nvPicPr>
          <p:cNvPr id="7" name="Picture 38" descr="http://interwebdohod.ru/images_8_marta/pic%D1%8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464344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4" name="Picture 18" descr="\\Com2\SharedDocs\4 Б\уч-ся 4 Б\DSC020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428868"/>
            <a:ext cx="1500198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9" name="Picture 13" descr="\\Com2\SharedDocs\4 Б\уч-ся 4 Б\DSC020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2357430"/>
            <a:ext cx="1500198" cy="20002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6" name="Picture 10" descr="\\Com2\SharedDocs\4 Б\уч-ся 4 Б\DSC020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2357430"/>
            <a:ext cx="1577328" cy="21031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5" name="Picture 9" descr="\\Com2\SharedDocs\4 Б\уч-ся 4 Б\DSC0207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2428868"/>
            <a:ext cx="1446620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7" name="Picture 11" descr="\\Com2\SharedDocs\4 Б\уч-ся 4 Б\DSC0207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2428868"/>
            <a:ext cx="1416593" cy="18887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19" name="Picture 23" descr="\\Com2\SharedDocs\4 Б\уч-ся 4 Б\DSC0208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28860" y="142851"/>
            <a:ext cx="1571636" cy="20955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Picture 3" descr="\\Com2\SharedDocs\4 Б\уч-ся 4 Б\DSC0206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00430" y="142852"/>
            <a:ext cx="1553777" cy="2071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21" name="Picture 25" descr="\\Com2\SharedDocs\4 Б\уч-ся 4 Б\DSC02096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2844" y="142852"/>
            <a:ext cx="1500198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1685908" cy="1257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 descr="\\Com2\SharedDocs\4 Б\уч-ся 4 Б\DSC02069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286380" y="4500570"/>
            <a:ext cx="1630907" cy="21745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1" name="Picture 5" descr="\\Com2\SharedDocs\4 Б\уч-ся 4 Б\DSC02070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86314" y="214290"/>
            <a:ext cx="1523750" cy="20316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2" name="Picture 6" descr="\\Com2\SharedDocs\4 Б\уч-ся 4 Б\DSC0207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142976" y="142852"/>
            <a:ext cx="1523768" cy="20316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3" name="Picture 7" descr="\\Com2\SharedDocs\4 Б\уч-ся 4 Б\DSC02072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00826" y="4643446"/>
            <a:ext cx="1553777" cy="2071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4" name="Picture 8" descr="\\Com2\SharedDocs\4 Б\уч-ся 4 Б\DSC02073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357818" y="2428868"/>
            <a:ext cx="1446620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8" name="Picture 12" descr="\\Com2\SharedDocs\4 Б\уч-ся 4 Б\DSC02077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072198" y="190478"/>
            <a:ext cx="1571636" cy="20955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10" name="Picture 14" descr="\\Com2\SharedDocs\4 Б\уч-ся 4 Б\DSC02079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296132" y="2335272"/>
            <a:ext cx="1505890" cy="20078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13" name="Picture 17" descr="\\Com2\SharedDocs\4 Б\уч-ся 4 Б\DSC02082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286644" y="142852"/>
            <a:ext cx="1648766" cy="21983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16" name="Picture 20" descr="\\Com2\SharedDocs\4 Б\уч-ся 4 Б\DSC02085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214810" y="4500570"/>
            <a:ext cx="1643074" cy="21907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17" name="Picture 21" descr="\\Com2\SharedDocs\4 Б\уч-ся 4 Б\DSC02086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3214678" y="4572008"/>
            <a:ext cx="1607356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18" name="Picture 22" descr="\\Com2\SharedDocs\4 Б\уч-ся 4 Б\DSC02087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572364" y="4643446"/>
            <a:ext cx="1571636" cy="20955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20" name="Picture 24" descr="\\Com2\SharedDocs\4 Б\уч-ся 4 Б\DSC02089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214281" y="4643446"/>
            <a:ext cx="1535917" cy="20478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12" name="Picture 16" descr="\\Com2\SharedDocs\4 Б\уч-ся 4 Б\DSC02081.JP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7572396" y="2357430"/>
            <a:ext cx="1434452" cy="19126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11" name="Picture 15" descr="\\Com2\SharedDocs\4 Б\уч-ся 4 Б\DSC02080.JP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2428860" y="4643446"/>
            <a:ext cx="1500198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15" name="Picture 19" descr="\\Com2\SharedDocs\4 Б\уч-ся 4 Б\DSC02084.JP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1285852" y="4643446"/>
            <a:ext cx="1577346" cy="2103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7000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928934"/>
            <a:ext cx="6643734" cy="1296974"/>
          </a:xfrm>
        </p:spPr>
        <p:txBody>
          <a:bodyPr>
            <a:prstTxWarp prst="textInflateBottom">
              <a:avLst/>
            </a:prstTxWarp>
          </a:bodyPr>
          <a:lstStyle/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6" descr="http://vseprodetei.ru/wp-content/uploads/2013/01/%D0%BD%D0%BE%D0%B2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8074"/>
            <a:ext cx="4762500" cy="3209926"/>
          </a:xfrm>
          <a:prstGeom prst="rect">
            <a:avLst/>
          </a:prstGeom>
          <a:noFill/>
        </p:spPr>
      </p:pic>
      <p:pic>
        <p:nvPicPr>
          <p:cNvPr id="7" name="Picture 26" descr="http://vseprodetei.ru/wp-content/uploads/2013/01/%D0%BD%D0%BE%D0%B2-3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5229394" y="3091022"/>
            <a:ext cx="4500570" cy="3033385"/>
          </a:xfrm>
          <a:prstGeom prst="rect">
            <a:avLst/>
          </a:prstGeom>
          <a:noFill/>
        </p:spPr>
      </p:pic>
      <p:pic>
        <p:nvPicPr>
          <p:cNvPr id="8" name="Picture 26" descr="http://vseprodetei.ru/wp-content/uploads/2013/01/%D0%BD%D0%BE%D0%B2-3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-745237" y="745237"/>
            <a:ext cx="4572008" cy="3081534"/>
          </a:xfrm>
          <a:prstGeom prst="rect">
            <a:avLst/>
          </a:prstGeom>
          <a:noFill/>
        </p:spPr>
      </p:pic>
      <p:pic>
        <p:nvPicPr>
          <p:cNvPr id="9" name="Picture 26" descr="http://vseprodetei.ru/wp-content/uploads/2013/01/%D0%BD%D0%BE%D0%B2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381500" y="0"/>
            <a:ext cx="4762500" cy="32099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\\Com2\SharedDocs\4 Б\16.11.13. урок самопознания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85728"/>
            <a:ext cx="4176724" cy="3132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\\Com2\SharedDocs\4 Б\16.11.13. урок самопознания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85728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72452" cy="725470"/>
          </a:xfrm>
        </p:spPr>
        <p:txBody>
          <a:bodyPr>
            <a:prstTxWarp prst="textWave2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рок самопознания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\\Com2\SharedDocs\4 Б\16.11.13. урок самопознания\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536157"/>
            <a:ext cx="4048152" cy="303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\\Com2\SharedDocs\4 Б\16.11.13. урок самопознания\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3617524"/>
            <a:ext cx="4000528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www.animashki.net/uploads/cat-1141612970/c5d63049d389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2643182"/>
            <a:ext cx="2428892" cy="120855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7" name="Picture 1" descr="\\Com2\SharedDocs\4 Б\2013-09-01 1 сентября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876"/>
            <a:ext cx="4143403" cy="310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\\Com2\SharedDocs\4 Б\2013-09-01 1 сентября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500438"/>
            <a:ext cx="419102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 descr="\\Com2\SharedDocs\4 Б\2013-09-01 1 сентября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19" y="214290"/>
            <a:ext cx="419102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\\Com2\SharedDocs\4 Б\2013-09-01 1 сентября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67250" y="214290"/>
            <a:ext cx="419102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0100" y="0"/>
            <a:ext cx="7500958" cy="1113360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сентября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18" descr="http://i076.radikal.ru/0812/85/73e48371da6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2786058"/>
            <a:ext cx="3071834" cy="15768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3" name="Picture 1" descr="\\Com2\SharedDocs\4 Б\2013-09-04 день Конституции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7"/>
            <a:ext cx="4071966" cy="3053976"/>
          </a:xfrm>
          <a:prstGeom prst="rect">
            <a:avLst/>
          </a:prstGeom>
          <a:noFill/>
        </p:spPr>
      </p:pic>
      <p:pic>
        <p:nvPicPr>
          <p:cNvPr id="13314" name="Picture 2" descr="\\Com2\SharedDocs\4 Б\2013-09-04 день Конституции\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85728"/>
            <a:ext cx="4017441" cy="30130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901014" cy="939784"/>
          </a:xfrm>
        </p:spPr>
        <p:txBody>
          <a:bodyPr>
            <a:prstTxWarp prst="textTriangl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ень Конституции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5" name="Picture 3" descr="\\Com2\SharedDocs\4 Б\2013-09-04 день Конституции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19" y="3571876"/>
            <a:ext cx="4061393" cy="3046045"/>
          </a:xfrm>
          <a:prstGeom prst="rect">
            <a:avLst/>
          </a:prstGeom>
          <a:noFill/>
        </p:spPr>
      </p:pic>
      <p:pic>
        <p:nvPicPr>
          <p:cNvPr id="13316" name="Picture 4" descr="\\Com2\SharedDocs\4 Б\2013-09-04 день Конституции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3554017"/>
            <a:ext cx="3989955" cy="299246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 descr="\\Com2\SharedDocs\4 Б\2013-09-07 день здоровья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19" y="357166"/>
            <a:ext cx="4000527" cy="3000396"/>
          </a:xfrm>
          <a:prstGeom prst="rect">
            <a:avLst/>
          </a:prstGeom>
          <a:noFill/>
        </p:spPr>
      </p:pic>
      <p:pic>
        <p:nvPicPr>
          <p:cNvPr id="12290" name="Picture 2" descr="\\Com2\SharedDocs\4 Б\2013-09-07 день здоровья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85728"/>
            <a:ext cx="3989955" cy="29924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46158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ень здоровья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1" name="Picture 3" descr="\\Com2\SharedDocs\4 Б\2013-09-07 день здоровья\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518297"/>
            <a:ext cx="4017440" cy="3013081"/>
          </a:xfrm>
          <a:prstGeom prst="rect">
            <a:avLst/>
          </a:prstGeom>
          <a:noFill/>
        </p:spPr>
      </p:pic>
      <p:pic>
        <p:nvPicPr>
          <p:cNvPr id="12292" name="Picture 4" descr="\\Com2\SharedDocs\4 Б\2013-09-07 день здоровья\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571876"/>
            <a:ext cx="4061392" cy="304604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 descr="\\Com2\SharedDocs\4 Б\2013-11-25 день первого Президента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32150"/>
            <a:ext cx="4132831" cy="3099624"/>
          </a:xfrm>
          <a:prstGeom prst="rect">
            <a:avLst/>
          </a:prstGeom>
          <a:noFill/>
        </p:spPr>
      </p:pic>
      <p:pic>
        <p:nvPicPr>
          <p:cNvPr id="19460" name="Picture 4" descr="\\Com2\SharedDocs\4 Б\2013-11-25 день первого Президента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32150"/>
            <a:ext cx="4132831" cy="30996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prstTxWarp prst="textCanDown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>
                <a:ln/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ень первого Президента</a:t>
            </a:r>
            <a:endParaRPr lang="ru-RU" b="1" cap="all" dirty="0">
              <a:ln/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 descr="\\Com2\SharedDocs\4 Б\2013-11-25 день первого Президента\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490088"/>
            <a:ext cx="4143404" cy="3107553"/>
          </a:xfrm>
          <a:prstGeom prst="rect">
            <a:avLst/>
          </a:prstGeom>
          <a:noFill/>
        </p:spPr>
      </p:pic>
      <p:pic>
        <p:nvPicPr>
          <p:cNvPr id="19462" name="Picture 6" descr="\\Com2\SharedDocs\4 Б\2013-11-25 день первого Президента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62502" y="3500438"/>
            <a:ext cx="4156643" cy="311748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\\Com2\SharedDocs\4 Б\2013-12-09 День Независимости Казахстана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19" y="285728"/>
            <a:ext cx="4191029" cy="3143272"/>
          </a:xfrm>
          <a:prstGeom prst="rect">
            <a:avLst/>
          </a:prstGeom>
          <a:noFill/>
        </p:spPr>
      </p:pic>
      <p:pic>
        <p:nvPicPr>
          <p:cNvPr id="20483" name="Picture 3" descr="\\Com2\SharedDocs\4 Б\2013-12-09 День Независимости Казахстана\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85728"/>
            <a:ext cx="4200537" cy="31504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Независимости Казахстана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484" name="Picture 4" descr="\\Com2\SharedDocs\4 Б\2013-12-09 День Независимости Казахстана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500438"/>
            <a:ext cx="4214842" cy="3161132"/>
          </a:xfrm>
          <a:prstGeom prst="rect">
            <a:avLst/>
          </a:prstGeom>
          <a:noFill/>
        </p:spPr>
      </p:pic>
      <p:pic>
        <p:nvPicPr>
          <p:cNvPr id="20485" name="Picture 5" descr="\\Com2\SharedDocs\4 Б\2013-12-09 День Независимости Казахстана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571876"/>
            <a:ext cx="4156644" cy="3117483"/>
          </a:xfrm>
          <a:prstGeom prst="rect">
            <a:avLst/>
          </a:prstGeom>
          <a:noFill/>
        </p:spPr>
      </p:pic>
      <p:pic>
        <p:nvPicPr>
          <p:cNvPr id="7" name="Picture 22" descr="http://img1.liveinternet.ru/images/attach/c/0/41/13/41013938_Untitled10890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9058" y="2571744"/>
            <a:ext cx="1905013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79</Words>
  <Application>Microsoft Office PowerPoint</Application>
  <PresentationFormat>Экран (4:3)</PresentationFormat>
  <Paragraphs>30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"Прощай,  начальная школа!" </vt:lpstr>
      <vt:lpstr>Учитель  4 “Б”класса Мукашева  Лилия  Хайдаровна </vt:lpstr>
      <vt:lpstr>Поле чудес</vt:lpstr>
      <vt:lpstr>Урок самопознания</vt:lpstr>
      <vt:lpstr>Слайд 5</vt:lpstr>
      <vt:lpstr>День Конституции</vt:lpstr>
      <vt:lpstr>День здоровья</vt:lpstr>
      <vt:lpstr>День первого Президента</vt:lpstr>
      <vt:lpstr>День Независимости Казахстана</vt:lpstr>
      <vt:lpstr>Слайд 10</vt:lpstr>
      <vt:lpstr>Конкурс стихов о маме</vt:lpstr>
      <vt:lpstr>Наурыз-2014</vt:lpstr>
      <vt:lpstr>День единства народов Казахстана</vt:lpstr>
      <vt:lpstr>Субботник. Сажаем саженцы</vt:lpstr>
      <vt:lpstr>День защитника Отечества</vt:lpstr>
      <vt:lpstr>Школьная научно-практическая конференция</vt:lpstr>
      <vt:lpstr>Вручение дипломов</vt:lpstr>
      <vt:lpstr>Вручение дипломов после 1 тура</vt:lpstr>
      <vt:lpstr>День первого Президента. кл. час</vt:lpstr>
      <vt:lpstr>Урок самопознания и ИЗО</vt:lpstr>
      <vt:lpstr>Классный час «Дружба»</vt:lpstr>
      <vt:lpstr>Взаимоотношения в коллективе</vt:lpstr>
      <vt:lpstr>Конкурс эрудитов</vt:lpstr>
      <vt:lpstr>Лето</vt:lpstr>
      <vt:lpstr>Слайд 25</vt:lpstr>
      <vt:lpstr>Слайд 26</vt:lpstr>
      <vt:lpstr>Улица без наркотиков</vt:lpstr>
      <vt:lpstr>Умники и умницы</vt:lpstr>
      <vt:lpstr>Уроки физкультуры</vt:lpstr>
      <vt:lpstr>Слайд 30</vt:lpstr>
      <vt:lpstr>Спасибо!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Зфида-приемная</dc:creator>
  <cp:lastModifiedBy>Школа</cp:lastModifiedBy>
  <cp:revision>46</cp:revision>
  <dcterms:created xsi:type="dcterms:W3CDTF">2014-05-17T05:20:27Z</dcterms:created>
  <dcterms:modified xsi:type="dcterms:W3CDTF">2014-05-21T05:33:47Z</dcterms:modified>
</cp:coreProperties>
</file>