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62" r:id="rId5"/>
    <p:sldId id="258" r:id="rId6"/>
    <p:sldId id="259" r:id="rId7"/>
    <p:sldId id="268" r:id="rId8"/>
    <p:sldId id="271" r:id="rId9"/>
    <p:sldId id="272" r:id="rId10"/>
    <p:sldId id="273" r:id="rId11"/>
    <p:sldId id="274" r:id="rId12"/>
    <p:sldId id="275" r:id="rId13"/>
    <p:sldId id="278" r:id="rId14"/>
    <p:sldId id="279" r:id="rId15"/>
    <p:sldId id="280" r:id="rId16"/>
    <p:sldId id="281" r:id="rId17"/>
    <p:sldId id="282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860F"/>
    <a:srgbClr val="009999"/>
    <a:srgbClr val="CCFFFF"/>
    <a:srgbClr val="006600"/>
    <a:srgbClr val="CCFF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00" y="314422"/>
            <a:ext cx="8640000" cy="1080000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b="1" i="1" cap="none" dirty="0" smtClean="0">
                <a:solidFill>
                  <a:srgbClr val="002060"/>
                </a:solidFill>
                <a:effectLst/>
                <a:latin typeface="Constantia" pitchFamily="18" charset="0"/>
              </a:rPr>
              <a:t>«Волшебная роспись»</a:t>
            </a:r>
            <a:endParaRPr lang="ru-RU" sz="4000" b="1" i="1" cap="none" dirty="0">
              <a:solidFill>
                <a:srgbClr val="002060"/>
              </a:solidFill>
              <a:effectLst/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2000" y="1966520"/>
            <a:ext cx="8640000" cy="4320000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u="sng" dirty="0" smtClean="0">
                <a:solidFill>
                  <a:srgbClr val="002060"/>
                </a:solidFill>
                <a:latin typeface="Constantia" pitchFamily="18" charset="0"/>
              </a:rPr>
              <a:t>Цель: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Constantia" pitchFamily="18" charset="0"/>
              </a:rPr>
              <a:t>выполнить  роспись  по  дереву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Constantia" pitchFamily="18" charset="0"/>
              </a:rPr>
              <a:t>в определенном  стиле  на  тематику, соответствующую  своей  группе.</a:t>
            </a:r>
            <a:endParaRPr lang="ru-RU" sz="3600" b="1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ИСКУССТВО\по работе\Творческие уроки\24.04.2014\городец\33[1]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357158" y="1500174"/>
            <a:ext cx="3960000" cy="3910376"/>
          </a:xfrm>
          <a:prstGeom prst="rect">
            <a:avLst/>
          </a:prstGeom>
          <a:ln w="127000" cap="sq">
            <a:solidFill>
              <a:srgbClr val="0066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3" descr="D:\ИСКУССТВО\по работе\Творческие уроки\24.04.2014\городец\88510024_768366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4786314" y="2469396"/>
            <a:ext cx="3960000" cy="3960000"/>
          </a:xfrm>
          <a:prstGeom prst="rect">
            <a:avLst/>
          </a:prstGeom>
          <a:ln w="127000" cap="sq">
            <a:solidFill>
              <a:srgbClr val="0066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Заголовок 1"/>
          <p:cNvSpPr txBox="1">
            <a:spLocks noGrp="1"/>
          </p:cNvSpPr>
          <p:nvPr>
            <p:ph type="title"/>
          </p:nvPr>
        </p:nvSpPr>
        <p:spPr>
          <a:xfrm>
            <a:off x="228600" y="285728"/>
            <a:ext cx="8640000" cy="900000"/>
          </a:xfrm>
          <a:prstGeom prst="rect">
            <a:avLst/>
          </a:prstGeom>
          <a:solidFill>
            <a:srgbClr val="CCFFCC"/>
          </a:solidFill>
          <a:ln w="2857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Городецкая роспись. </a:t>
            </a:r>
            <a:endParaRPr kumimoji="0" lang="ru-RU" sz="3600" b="1" i="1" u="none" strike="noStrike" kern="1200" cap="none" spc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 noGrp="1"/>
          </p:cNvSpPr>
          <p:nvPr>
            <p:ph type="title"/>
          </p:nvPr>
        </p:nvSpPr>
        <p:spPr>
          <a:xfrm>
            <a:off x="228600" y="285728"/>
            <a:ext cx="8640000" cy="900000"/>
          </a:xfrm>
          <a:prstGeom prst="rect">
            <a:avLst/>
          </a:prstGeom>
          <a:solidFill>
            <a:srgbClr val="CCFFCC"/>
          </a:solidFill>
          <a:ln w="2857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Городецкая роспись. </a:t>
            </a:r>
            <a:endParaRPr kumimoji="0" lang="ru-RU" sz="3600" b="1" i="1" u="none" strike="noStrike" kern="1200" cap="none" spc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14338" name="Picture 2" descr="D:\ИСКУССТВО\по работе\Творческие уроки\24.04.2014\городец\af60f7c505e8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5298214" y="1357298"/>
            <a:ext cx="3060000" cy="5141087"/>
          </a:xfrm>
          <a:prstGeom prst="rect">
            <a:avLst/>
          </a:prstGeom>
          <a:ln w="127000" cap="sq">
            <a:solidFill>
              <a:srgbClr val="0066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339" name="Picture 3" descr="D:\ИСКУССТВО\по работе\Творческие уроки\24.04.2014\городец\0_7d078_13209f55_XL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642910" y="1357298"/>
            <a:ext cx="3600000" cy="5142858"/>
          </a:xfrm>
          <a:prstGeom prst="rect">
            <a:avLst/>
          </a:prstGeom>
          <a:ln w="127000" cap="sq">
            <a:solidFill>
              <a:srgbClr val="0066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 noGrp="1"/>
          </p:cNvSpPr>
          <p:nvPr>
            <p:ph type="title"/>
          </p:nvPr>
        </p:nvSpPr>
        <p:spPr>
          <a:xfrm>
            <a:off x="228600" y="285728"/>
            <a:ext cx="8640000" cy="900000"/>
          </a:xfrm>
          <a:prstGeom prst="rect">
            <a:avLst/>
          </a:prstGeom>
          <a:solidFill>
            <a:srgbClr val="CCFFCC"/>
          </a:solidFill>
          <a:ln w="2857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Городецкая роспись. </a:t>
            </a:r>
            <a:endParaRPr kumimoji="0" lang="ru-RU" sz="3600" b="1" i="1" u="none" strike="noStrike" kern="1200" cap="none" spc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15364" name="Picture 4" descr="D:\ИСКУССТВО\по работе\Творческие уроки\24.04.2014\городец\1a1698c30d3e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10000" contrast="40000"/>
          </a:blip>
          <a:srcRect l="4409" t="2521" r="2989" b="2219"/>
          <a:stretch>
            <a:fillRect/>
          </a:stretch>
        </p:blipFill>
        <p:spPr bwMode="auto">
          <a:xfrm>
            <a:off x="400496" y="1643050"/>
            <a:ext cx="3600000" cy="4800000"/>
          </a:xfrm>
          <a:prstGeom prst="rect">
            <a:avLst/>
          </a:prstGeom>
          <a:ln w="127000" cap="sq">
            <a:solidFill>
              <a:srgbClr val="0066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365" name="Picture 5" descr="D:\ИСКУССТВО\по работе\Творческие уроки\24.04.2014\городец\0_70028_e7aca57e_XL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10000" contrast="40000"/>
          </a:blip>
          <a:srcRect l="1316" r="3289"/>
          <a:stretch>
            <a:fillRect/>
          </a:stretch>
        </p:blipFill>
        <p:spPr bwMode="auto">
          <a:xfrm>
            <a:off x="4572000" y="1738524"/>
            <a:ext cx="4143404" cy="4690872"/>
          </a:xfrm>
          <a:prstGeom prst="rect">
            <a:avLst/>
          </a:prstGeom>
          <a:ln w="127000" cap="sq">
            <a:solidFill>
              <a:srgbClr val="0066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 noGrp="1"/>
          </p:cNvSpPr>
          <p:nvPr>
            <p:ph type="title"/>
          </p:nvPr>
        </p:nvSpPr>
        <p:spPr>
          <a:xfrm>
            <a:off x="228600" y="285728"/>
            <a:ext cx="8640000" cy="900000"/>
          </a:xfrm>
          <a:prstGeom prst="rect">
            <a:avLst/>
          </a:prstGeom>
          <a:solidFill>
            <a:srgbClr val="CCFFFF"/>
          </a:solidFill>
          <a:ln w="2857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Казахский  орнамент. </a:t>
            </a:r>
            <a:endParaRPr kumimoji="0" lang="ru-RU" sz="3600" b="1" i="1" u="none" strike="noStrike" kern="1200" cap="none" spc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18434" name="Picture 2" descr="D:\ИСКУССТВО\по работе\Творческие уроки\24.04.2014\каз.посуда\1356085384-854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357187" y="2500307"/>
            <a:ext cx="5286383" cy="4000527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435" name="Picture 3" descr="D:\ИСКУССТВО\по работе\Творческие уроки\24.04.2014\каз.посуда\1305913346_3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0000"/>
          </a:blip>
          <a:srcRect r="7500" b="3175"/>
          <a:stretch>
            <a:fillRect/>
          </a:stretch>
        </p:blipFill>
        <p:spPr bwMode="auto">
          <a:xfrm>
            <a:off x="6072198" y="1500174"/>
            <a:ext cx="2643208" cy="4357718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 noGrp="1"/>
          </p:cNvSpPr>
          <p:nvPr>
            <p:ph type="title"/>
          </p:nvPr>
        </p:nvSpPr>
        <p:spPr>
          <a:xfrm>
            <a:off x="228600" y="285728"/>
            <a:ext cx="8640000" cy="900000"/>
          </a:xfrm>
          <a:prstGeom prst="rect">
            <a:avLst/>
          </a:prstGeom>
          <a:solidFill>
            <a:srgbClr val="CCFFFF"/>
          </a:solidFill>
          <a:ln w="2857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Казахский  орнамент. </a:t>
            </a:r>
            <a:endParaRPr kumimoji="0" lang="ru-RU" sz="3600" b="1" i="1" u="none" strike="noStrike" kern="1200" cap="none" spc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19458" name="Picture 2" descr="D:\ИСКУССТВО\по работе\Творческие уроки\24.04.2014\каз.посуда\55979590_1267683076_kazah_0_0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20000"/>
          </a:blip>
          <a:srcRect l="1167" t="-1565" r="6617"/>
          <a:stretch>
            <a:fillRect/>
          </a:stretch>
        </p:blipFill>
        <p:spPr bwMode="auto">
          <a:xfrm>
            <a:off x="1512000" y="1473467"/>
            <a:ext cx="6120000" cy="5027367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 noGrp="1"/>
          </p:cNvSpPr>
          <p:nvPr>
            <p:ph type="title"/>
          </p:nvPr>
        </p:nvSpPr>
        <p:spPr>
          <a:xfrm>
            <a:off x="228600" y="285728"/>
            <a:ext cx="8640000" cy="900000"/>
          </a:xfrm>
          <a:prstGeom prst="rect">
            <a:avLst/>
          </a:prstGeom>
          <a:solidFill>
            <a:srgbClr val="CCFFFF"/>
          </a:solidFill>
          <a:ln w="2857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Казахский  орнамент. </a:t>
            </a:r>
            <a:endParaRPr kumimoji="0" lang="ru-RU" sz="3600" b="1" i="1" u="none" strike="noStrike" kern="1200" cap="none" spc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8" name="Содержимое 7" descr="Казахский орнамент.Тамбурная вышивка"/>
          <p:cNvPicPr>
            <a:picLocks noGrp="1"/>
          </p:cNvPicPr>
          <p:nvPr>
            <p:ph sz="half" idx="2"/>
          </p:nvPr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5000628" y="1500174"/>
            <a:ext cx="3357586" cy="5000660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Содержимое 9" descr="Казахский орнамент.Тамбурная вышивка"/>
          <p:cNvPicPr>
            <a:picLocks noGrp="1"/>
          </p:cNvPicPr>
          <p:nvPr>
            <p:ph sz="half" idx="1"/>
          </p:nvPr>
        </p:nvPicPr>
        <p:blipFill>
          <a:blip r:embed="rId3" cstate="print">
            <a:lum contrast="10000"/>
          </a:blip>
          <a:srcRect l="9914" r="12695" b="17742"/>
          <a:stretch>
            <a:fillRect/>
          </a:stretch>
        </p:blipFill>
        <p:spPr bwMode="auto">
          <a:xfrm>
            <a:off x="714348" y="1571612"/>
            <a:ext cx="3240000" cy="4860000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 noGrp="1"/>
          </p:cNvSpPr>
          <p:nvPr>
            <p:ph type="title"/>
          </p:nvPr>
        </p:nvSpPr>
        <p:spPr>
          <a:xfrm>
            <a:off x="228600" y="285728"/>
            <a:ext cx="8640000" cy="900000"/>
          </a:xfrm>
          <a:prstGeom prst="rect">
            <a:avLst/>
          </a:prstGeom>
          <a:solidFill>
            <a:srgbClr val="CCFFFF"/>
          </a:solidFill>
          <a:ln w="2857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Казахский  орнамент. </a:t>
            </a:r>
            <a:endParaRPr kumimoji="0" lang="ru-RU" sz="3600" b="1" i="1" u="none" strike="noStrike" kern="1200" cap="none" spc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20482" name="Picture 2" descr="D:\ИСКУССТВО\по работе\Творческие уроки\24.04.2014\каз.росп\tar1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10000" contrast="40000"/>
          </a:blip>
          <a:srcRect l="5357" r="3571" b="5357"/>
          <a:stretch>
            <a:fillRect/>
          </a:stretch>
        </p:blipFill>
        <p:spPr bwMode="auto">
          <a:xfrm>
            <a:off x="357158" y="2385545"/>
            <a:ext cx="3960000" cy="4115289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483" name="Picture 3" descr="D:\ИСКУССТВО\по работе\Творческие уроки\24.04.2014\каз.росп\tar5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10000" contrast="30000"/>
          </a:blip>
          <a:srcRect l="3608" r="4388" b="4389"/>
          <a:stretch>
            <a:fillRect/>
          </a:stretch>
        </p:blipFill>
        <p:spPr bwMode="auto">
          <a:xfrm>
            <a:off x="4786314" y="1571612"/>
            <a:ext cx="3960000" cy="4115289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овая папка\мои уроки\день творчества.24.04\фото\getImageCA1Q3SM3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1953" t="4009" r="6640" b="12854"/>
          <a:stretch>
            <a:fillRect/>
          </a:stretch>
        </p:blipFill>
        <p:spPr bwMode="auto">
          <a:xfrm>
            <a:off x="612000" y="1000108"/>
            <a:ext cx="7920000" cy="4772308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Новая папка\мои уроки\день творчества.24.04\фото\getImageCAN2TGVD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7606" t="12253" r="3096" b="7418"/>
          <a:stretch>
            <a:fillRect/>
          </a:stretch>
        </p:blipFill>
        <p:spPr bwMode="auto">
          <a:xfrm>
            <a:off x="612000" y="1357298"/>
            <a:ext cx="7920000" cy="472000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00" y="314422"/>
            <a:ext cx="8640000" cy="1080000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b="1" i="1" cap="none" dirty="0" smtClean="0">
                <a:solidFill>
                  <a:srgbClr val="002060"/>
                </a:solidFill>
                <a:effectLst/>
                <a:latin typeface="Constantia" pitchFamily="18" charset="0"/>
              </a:rPr>
              <a:t>«Волшебная роспись»</a:t>
            </a:r>
            <a:endParaRPr lang="ru-RU" sz="4000" b="1" i="1" cap="none" dirty="0">
              <a:solidFill>
                <a:srgbClr val="002060"/>
              </a:solidFill>
              <a:effectLst/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2000" y="1857958"/>
            <a:ext cx="8640000" cy="4500000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600" b="1" u="sng" dirty="0" smtClean="0">
                <a:solidFill>
                  <a:srgbClr val="002060"/>
                </a:solidFill>
                <a:latin typeface="Constantia" pitchFamily="18" charset="0"/>
              </a:rPr>
              <a:t>Задачи: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  <a:t>- рассмотреть  виды росписи на различных деревянных изделиях; </a:t>
            </a: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  <a:t>рассмотреть виды росписи, относящиеся к тематике своей группы;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endParaRPr lang="ru-RU" b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  <a:t>- выполнить  творческую  работу . </a:t>
            </a:r>
            <a:r>
              <a:rPr lang="ru-RU" sz="3600" b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3600" b="1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ИСКУССТВО\по работе\Творческие уроки\24.04.2014\друг.дер.изд\88510249_large_190b2686fbb5[1].jpg"/>
          <p:cNvPicPr>
            <a:picLocks noChangeAspect="1" noChangeArrowheads="1"/>
          </p:cNvPicPr>
          <p:nvPr/>
        </p:nvPicPr>
        <p:blipFill>
          <a:blip r:embed="rId2"/>
          <a:srcRect l="15790" t="4938" r="14034" b="2469"/>
          <a:stretch>
            <a:fillRect/>
          </a:stretch>
        </p:blipFill>
        <p:spPr bwMode="auto">
          <a:xfrm>
            <a:off x="5357818" y="500042"/>
            <a:ext cx="3214710" cy="5929354"/>
          </a:xfrm>
          <a:prstGeom prst="rect">
            <a:avLst/>
          </a:prstGeom>
          <a:ln w="127000" cap="sq">
            <a:solidFill>
              <a:srgbClr val="0066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7" name="Picture 3" descr="D:\ИСКУССТВО\по работе\Творческие уроки\24.04.2014\друг.дер.изд\%20kf%20wwvhrwzxjbigvylv,%20pezwofudotimqssm%20h46[1].jpg"/>
          <p:cNvPicPr>
            <a:picLocks noChangeAspect="1" noChangeArrowheads="1"/>
          </p:cNvPicPr>
          <p:nvPr/>
        </p:nvPicPr>
        <p:blipFill>
          <a:blip r:embed="rId3"/>
          <a:srcRect b="13338"/>
          <a:stretch>
            <a:fillRect/>
          </a:stretch>
        </p:blipFill>
        <p:spPr bwMode="auto">
          <a:xfrm>
            <a:off x="357158" y="2428868"/>
            <a:ext cx="4534314" cy="4000528"/>
          </a:xfrm>
          <a:prstGeom prst="rect">
            <a:avLst/>
          </a:prstGeom>
          <a:ln w="127000" cap="sq">
            <a:solidFill>
              <a:srgbClr val="0066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14282" y="417364"/>
            <a:ext cx="4824000" cy="144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Роспись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dirty="0" smtClean="0">
                <a:solidFill>
                  <a:srgbClr val="002060"/>
                </a:solidFill>
                <a:effectLst/>
                <a:latin typeface="Constantia" pitchFamily="18" charset="0"/>
              </a:rPr>
              <a:t>по  дереву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ИСКУССТВО\по работе\Творческие уроки\24.04.2014\друг.дер.изд\Роспись%2080_enl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0000" contrast="20000"/>
          </a:blip>
          <a:srcRect l="3180" t="9164" r="4714" b="7518"/>
          <a:stretch>
            <a:fillRect/>
          </a:stretch>
        </p:blipFill>
        <p:spPr bwMode="auto">
          <a:xfrm>
            <a:off x="4857752" y="2571744"/>
            <a:ext cx="4000528" cy="3857652"/>
          </a:xfrm>
          <a:prstGeom prst="rect">
            <a:avLst/>
          </a:prstGeom>
          <a:ln w="127000" cap="sq">
            <a:solidFill>
              <a:srgbClr val="0066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147" name="Picture 3" descr="D:\ИСКУССТВО\по работе\Творческие уроки\24.04.2014\друг.дер.изд\x_22154ce1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304800" y="1428736"/>
            <a:ext cx="4191000" cy="3726104"/>
          </a:xfrm>
          <a:prstGeom prst="rect">
            <a:avLst/>
          </a:prstGeom>
          <a:ln w="127000" cap="sq">
            <a:solidFill>
              <a:srgbClr val="0066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Заголовок 1"/>
          <p:cNvSpPr txBox="1">
            <a:spLocks noGrp="1"/>
          </p:cNvSpPr>
          <p:nvPr>
            <p:ph type="title"/>
          </p:nvPr>
        </p:nvSpPr>
        <p:spPr>
          <a:xfrm>
            <a:off x="252000" y="214290"/>
            <a:ext cx="8640000" cy="90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Роспись </a:t>
            </a:r>
            <a:r>
              <a:rPr lang="ru-RU" sz="3600" b="1" i="1" cap="none" dirty="0" smtClean="0">
                <a:solidFill>
                  <a:srgbClr val="002060"/>
                </a:solidFill>
                <a:effectLst/>
                <a:latin typeface="Constantia" pitchFamily="18" charset="0"/>
              </a:rPr>
              <a:t>по  дереву</a:t>
            </a:r>
            <a:endParaRPr kumimoji="0" lang="ru-RU" sz="3600" b="1" i="1" u="none" strike="noStrike" kern="1200" cap="none" spc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ИСКУССТВО\по работе\Творческие уроки\24.04.2014\друг.дер.изд\llNDItYjg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contrast="20000"/>
          </a:blip>
          <a:srcRect l="3180" r="3069"/>
          <a:stretch>
            <a:fillRect/>
          </a:stretch>
        </p:blipFill>
        <p:spPr bwMode="auto">
          <a:xfrm>
            <a:off x="4786314" y="1399469"/>
            <a:ext cx="4071966" cy="3243977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51" name="Picture 3" descr="D:\ИСКУССТВО\по работе\Творческие уроки\24.04.2014\друг.дер.изд\0_7a8fb_853cf8d1_XL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bright="10000" contrast="20000"/>
          </a:blip>
          <a:srcRect r="1591"/>
          <a:stretch>
            <a:fillRect/>
          </a:stretch>
        </p:blipFill>
        <p:spPr bwMode="auto">
          <a:xfrm>
            <a:off x="304800" y="3357584"/>
            <a:ext cx="4124324" cy="3143250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Заголовок 1"/>
          <p:cNvSpPr txBox="1">
            <a:spLocks noGrp="1"/>
          </p:cNvSpPr>
          <p:nvPr>
            <p:ph type="title"/>
          </p:nvPr>
        </p:nvSpPr>
        <p:spPr>
          <a:xfrm>
            <a:off x="228600" y="285728"/>
            <a:ext cx="8640000" cy="90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Роспись </a:t>
            </a:r>
            <a:r>
              <a:rPr lang="ru-RU" sz="3600" b="1" i="1" cap="none" dirty="0" smtClean="0">
                <a:solidFill>
                  <a:srgbClr val="002060"/>
                </a:solidFill>
                <a:effectLst/>
                <a:latin typeface="Constantia" pitchFamily="18" charset="0"/>
              </a:rPr>
              <a:t>по  дереву</a:t>
            </a:r>
            <a:endParaRPr kumimoji="0" lang="ru-RU" sz="3600" b="1" i="1" u="none" strike="noStrike" kern="1200" cap="none" spc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ИСКУССТВО\по работе\Творческие уроки\24.04.2014\друг.дер.изд\88510024_768366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4643438" y="2289396"/>
            <a:ext cx="4140000" cy="4140000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75" name="Picture 3" descr="D:\ИСКУССТВО\по работе\Творческие уроки\24.04.2014\друг.дер.изд\181213874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357158" y="1428736"/>
            <a:ext cx="3780000" cy="4158000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Заголовок 1"/>
          <p:cNvSpPr txBox="1">
            <a:spLocks noGrp="1"/>
          </p:cNvSpPr>
          <p:nvPr>
            <p:ph type="title"/>
          </p:nvPr>
        </p:nvSpPr>
        <p:spPr>
          <a:xfrm>
            <a:off x="252000" y="285728"/>
            <a:ext cx="8640000" cy="90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flat" cmpd="sng" algn="ctr">
            <a:solidFill>
              <a:srgbClr val="002060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Роспись </a:t>
            </a:r>
            <a:r>
              <a:rPr lang="ru-RU" sz="3600" b="1" i="1" cap="none" dirty="0" smtClean="0">
                <a:solidFill>
                  <a:srgbClr val="002060"/>
                </a:solidFill>
                <a:effectLst/>
                <a:latin typeface="Constantia" pitchFamily="18" charset="0"/>
              </a:rPr>
              <a:t>по  дереву</a:t>
            </a:r>
            <a:endParaRPr kumimoji="0" lang="ru-RU" sz="3600" b="1" i="1" u="none" strike="noStrike" kern="1200" cap="none" spc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ИСКУССТВО\по работе\Творческие уроки\24.04.2014\друг.дер.изд\image_4cdd00be4ab93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0000" contrast="10000"/>
          </a:blip>
          <a:srcRect l="3608" t="2904" r="2585" b="2701"/>
          <a:stretch>
            <a:fillRect/>
          </a:stretch>
        </p:blipFill>
        <p:spPr bwMode="auto">
          <a:xfrm>
            <a:off x="5072066" y="1357298"/>
            <a:ext cx="3714776" cy="464347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Заголовок 1"/>
          <p:cNvSpPr txBox="1">
            <a:spLocks noGrp="1"/>
          </p:cNvSpPr>
          <p:nvPr>
            <p:ph type="title"/>
          </p:nvPr>
        </p:nvSpPr>
        <p:spPr>
          <a:xfrm>
            <a:off x="252000" y="214290"/>
            <a:ext cx="8640000" cy="900000"/>
          </a:xfrm>
          <a:prstGeom prst="rect">
            <a:avLst/>
          </a:prstGeom>
          <a:solidFill>
            <a:srgbClr val="FFFF99"/>
          </a:solidFill>
          <a:ln w="28575" cap="flat" cmpd="sng" algn="ctr">
            <a:solidFill>
              <a:srgbClr val="C00000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Золотая хохлома.</a:t>
            </a:r>
            <a:endParaRPr kumimoji="0" lang="ru-RU" sz="3600" b="1" i="1" u="none" strike="noStrike" kern="1200" cap="none" spc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9218" name="Picture 2" descr="D:\ИСКУССТВО\по работе\Творческие уроки\24.04.2014\хохлома\d5017ad4a712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71678"/>
            <a:ext cx="4214842" cy="435771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 noGrp="1"/>
          </p:cNvSpPr>
          <p:nvPr>
            <p:ph type="title"/>
          </p:nvPr>
        </p:nvSpPr>
        <p:spPr>
          <a:xfrm>
            <a:off x="252000" y="214290"/>
            <a:ext cx="8640000" cy="900000"/>
          </a:xfrm>
          <a:prstGeom prst="rect">
            <a:avLst/>
          </a:prstGeom>
          <a:solidFill>
            <a:srgbClr val="FFFF99"/>
          </a:solidFill>
          <a:ln w="28575" cap="flat" cmpd="sng" algn="ctr">
            <a:solidFill>
              <a:srgbClr val="C00000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Золотая хохлома.</a:t>
            </a:r>
            <a:endParaRPr kumimoji="0" lang="ru-RU" sz="3600" b="1" i="1" u="none" strike="noStrike" kern="1200" cap="none" spc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12290" name="Picture 2" descr="D:\ИСКУССТВО\по работе\Творческие уроки\24.04.2014\хохлома\narpr029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4786314" y="1428736"/>
            <a:ext cx="3960000" cy="39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291" name="Picture 3" descr="D:\ИСКУССТВО\по работе\Творческие уроки\24.04.2014\хохлома\0a31cdaff3e7ff5487eb6995bcc07b38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bright="-10000" contrast="20000"/>
          </a:blip>
          <a:srcRect l="5084" t="3511" r="5085" b="3511"/>
          <a:stretch>
            <a:fillRect/>
          </a:stretch>
        </p:blipFill>
        <p:spPr bwMode="auto">
          <a:xfrm>
            <a:off x="397686" y="2469396"/>
            <a:ext cx="3960000" cy="3960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 noGrp="1"/>
          </p:cNvSpPr>
          <p:nvPr>
            <p:ph type="title"/>
          </p:nvPr>
        </p:nvSpPr>
        <p:spPr>
          <a:xfrm>
            <a:off x="252000" y="214290"/>
            <a:ext cx="8640000" cy="900000"/>
          </a:xfrm>
          <a:prstGeom prst="rect">
            <a:avLst/>
          </a:prstGeom>
          <a:solidFill>
            <a:srgbClr val="FFFF99"/>
          </a:solidFill>
          <a:ln w="28575" cap="flat" cmpd="sng" algn="ctr">
            <a:solidFill>
              <a:srgbClr val="C00000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Золотая хохлома.</a:t>
            </a:r>
            <a:endParaRPr kumimoji="0" lang="ru-RU" sz="3600" b="1" i="1" u="none" strike="noStrike" kern="1200" cap="none" spc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13314" name="Picture 2" descr="D:\ИСКУССТВО\по работе\Творческие уроки\24.04.2014\хохлома\0_52bb6_dd0c0f65_L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0000" contrast="10000"/>
          </a:blip>
          <a:srcRect l="1923" r="3845" b="3845"/>
          <a:stretch>
            <a:fillRect/>
          </a:stretch>
        </p:blipFill>
        <p:spPr bwMode="auto">
          <a:xfrm>
            <a:off x="357158" y="1428736"/>
            <a:ext cx="3780000" cy="385714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315" name="Picture 3" descr="D:\ИСКУССТВО\по работе\Творческие уроки\24.04.2014\хохлома\77930743_3972582_033__008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4500562" y="2214554"/>
            <a:ext cx="4214812" cy="421481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63</TotalTime>
  <Words>92</Words>
  <PresentationFormat>Экран (4:3)</PresentationFormat>
  <Paragraphs>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«Волшебная роспись»</vt:lpstr>
      <vt:lpstr>«Волшебная роспись»</vt:lpstr>
      <vt:lpstr>Слайд 3</vt:lpstr>
      <vt:lpstr>Роспись по  дереву</vt:lpstr>
      <vt:lpstr>Роспись по  дереву</vt:lpstr>
      <vt:lpstr>Роспись по  дереву</vt:lpstr>
      <vt:lpstr>Золотая хохлома.</vt:lpstr>
      <vt:lpstr>Золотая хохлома.</vt:lpstr>
      <vt:lpstr>Золотая хохлома.</vt:lpstr>
      <vt:lpstr>Городецкая роспись. </vt:lpstr>
      <vt:lpstr>Городецкая роспись. </vt:lpstr>
      <vt:lpstr>Городецкая роспись. </vt:lpstr>
      <vt:lpstr>Казахский  орнамент. </vt:lpstr>
      <vt:lpstr>Казахский  орнамент. </vt:lpstr>
      <vt:lpstr>Казахский  орнамент. </vt:lpstr>
      <vt:lpstr>Казахский  орнамент. 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«Волшебная роспись»</dc:title>
  <cp:lastModifiedBy>Admin</cp:lastModifiedBy>
  <cp:revision>28</cp:revision>
  <dcterms:modified xsi:type="dcterms:W3CDTF">2014-04-28T09:35:15Z</dcterms:modified>
</cp:coreProperties>
</file>