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09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13"/>
              </a:rPr>
              <a:t>Free Powerpoint Templates</a:t>
            </a:r>
            <a:endParaRPr lang="fr-FR"/>
          </a:p>
        </p:txBody>
      </p:sp>
      <p:pic>
        <p:nvPicPr>
          <p:cNvPr id="1063" name="Picture 39" descr="h rtrae gd jrt ujrt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8035925" y="6237288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4A9337"/>
                </a:solidFill>
              </a:rPr>
              <a:t>Page </a:t>
            </a:r>
            <a:fld id="{F45C6A7E-8D59-4659-BD85-C9B8FFEBD996}" type="slidenum">
              <a:rPr lang="fr-FR" b="1">
                <a:solidFill>
                  <a:srgbClr val="4A9337"/>
                </a:solidFill>
              </a:rPr>
              <a:pPr/>
              <a:t>‹#›</a:t>
            </a:fld>
            <a:endParaRPr lang="fr-FR" b="1">
              <a:solidFill>
                <a:srgbClr val="4A933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500174"/>
            <a:ext cx="8501122" cy="1470025"/>
          </a:xfrm>
        </p:spPr>
        <p:txBody>
          <a:bodyPr/>
          <a:lstStyle/>
          <a:p>
            <a:r>
              <a:rPr lang="ru-RU" sz="5400" dirty="0" smtClean="0"/>
              <a:t>Неделя</a:t>
            </a:r>
            <a:br>
              <a:rPr lang="ru-RU" sz="5400" dirty="0" smtClean="0"/>
            </a:br>
            <a:r>
              <a:rPr lang="ru-RU" sz="5400" dirty="0" smtClean="0"/>
              <a:t> МО иностранных языков</a:t>
            </a:r>
            <a:br>
              <a:rPr lang="ru-RU" sz="5400" dirty="0" smtClean="0"/>
            </a:br>
            <a:r>
              <a:rPr lang="ru-RU" sz="5400" dirty="0" smtClean="0"/>
              <a:t>2013-2014 учебный год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Открытый урок по английскому языку </a:t>
            </a:r>
            <a:r>
              <a:rPr lang="en-US" sz="3600" dirty="0" smtClean="0"/>
              <a:t>“American Symbols”</a:t>
            </a:r>
            <a:endParaRPr lang="ru-RU" sz="3600" dirty="0"/>
          </a:p>
        </p:txBody>
      </p:sp>
      <p:pic>
        <p:nvPicPr>
          <p:cNvPr id="1026" name="Picture 2" descr="C:\Documents and Settings\Учитель\Мои документы\Загрузки\МО ИН ЯЗ\МО ИН ЯЗ\DSC034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286256"/>
            <a:ext cx="3214710" cy="22629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Documents and Settings\Учитель\Мои документы\Загрузки\МО ИН ЯЗ\МО ИН ЯЗ\DSC034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714488"/>
            <a:ext cx="3286148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Documents and Settings\Учитель\Мои документы\Загрузки\МО ИН ЯЗ\МО ИН ЯЗ\DSC034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928934"/>
            <a:ext cx="3526682" cy="26364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000100" y="1714488"/>
            <a:ext cx="348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Учитель: </a:t>
            </a:r>
            <a:r>
              <a:rPr lang="ru-RU" b="1" dirty="0" err="1" smtClean="0"/>
              <a:t>Расходникова</a:t>
            </a:r>
            <a:r>
              <a:rPr lang="ru-RU" b="1" dirty="0" smtClean="0"/>
              <a:t> А. В.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Открытый урок по английскому языку </a:t>
            </a:r>
            <a:r>
              <a:rPr lang="en-US" sz="3600" dirty="0" smtClean="0"/>
              <a:t>“Great Britain, the USA, Canada”</a:t>
            </a:r>
            <a:endParaRPr lang="ru-RU" sz="3600" dirty="0"/>
          </a:p>
        </p:txBody>
      </p:sp>
      <p:pic>
        <p:nvPicPr>
          <p:cNvPr id="2050" name="Picture 2" descr="C:\Documents and Settings\Учитель\Мои документы\Загрузки\МО ИН ЯЗ\МО ИН ЯЗ\DSC034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357694"/>
            <a:ext cx="3085374" cy="23050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C:\Documents and Settings\Учитель\Мои документы\Загрузки\МО ИН ЯЗ\МО ИН ЯЗ\DSC035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785926"/>
            <a:ext cx="2762269" cy="207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C:\Documents and Settings\Учитель\Мои документы\Загрузки\МО ИН ЯЗ\МО ИН ЯЗ\DSC035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1"/>
            <a:ext cx="1928826" cy="25717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C:\Documents and Settings\Учитель\Мои документы\Загрузки\МО ИН ЯЗ\МО ИН ЯЗ\DSC035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714488"/>
            <a:ext cx="1875247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4" name="Picture 6" descr="C:\Documents and Settings\Учитель\Мои документы\Загрузки\МО ИН ЯЗ\МО ИН ЯЗ\DSC034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4572008"/>
            <a:ext cx="2786082" cy="2089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42844" y="6286520"/>
            <a:ext cx="2839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Учитель: Фатеева О. 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Мастер </a:t>
            </a:r>
            <a:r>
              <a:rPr lang="ru-RU" sz="3200" dirty="0" smtClean="0"/>
              <a:t>- класс </a:t>
            </a:r>
            <a:br>
              <a:rPr lang="ru-RU" sz="3200" dirty="0" smtClean="0"/>
            </a:br>
            <a:r>
              <a:rPr lang="ru-RU" sz="3200" dirty="0" smtClean="0"/>
              <a:t>«Организация проектной деятельности</a:t>
            </a:r>
            <a:br>
              <a:rPr lang="ru-RU" sz="3200" dirty="0" smtClean="0"/>
            </a:br>
            <a:r>
              <a:rPr lang="ru-RU" sz="3200" dirty="0" smtClean="0"/>
              <a:t> на уроках немецкого языка»</a:t>
            </a:r>
            <a:endParaRPr lang="ru-RU" sz="3200" dirty="0"/>
          </a:p>
        </p:txBody>
      </p:sp>
      <p:pic>
        <p:nvPicPr>
          <p:cNvPr id="3074" name="Picture 2" descr="C:\Documents and Settings\Учитель\Мои документы\Загрузки\МО ИН ЯЗ\МО ИН ЯЗ\DSC035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9850" y="4343397"/>
            <a:ext cx="3127502" cy="2345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C:\Documents and Settings\Учитель\Мои документы\Загрузки\МО ИН ЯЗ\МО ИН ЯЗ\DSC03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588922"/>
            <a:ext cx="3336814" cy="2502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6" name="Picture 4" descr="C:\Documents and Settings\Учитель\Мои документы\Загрузки\МО ИН ЯЗ\МО ИН ЯЗ\DSC035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656" y="1791227"/>
            <a:ext cx="3358664" cy="2518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381879" y="1863276"/>
            <a:ext cx="2842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Учитель: </a:t>
            </a:r>
            <a:r>
              <a:rPr lang="ru-RU" b="1" dirty="0" err="1" smtClean="0"/>
              <a:t>Хихлова</a:t>
            </a:r>
            <a:r>
              <a:rPr lang="ru-RU" b="1" dirty="0" smtClean="0"/>
              <a:t> Д. А.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ru-RU" sz="3200" dirty="0" smtClean="0"/>
              <a:t>Участие в лингвистическом фестивале – 2014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«Мир вокруг нас»</a:t>
            </a:r>
            <a:endParaRPr lang="ru-RU" sz="4000" dirty="0"/>
          </a:p>
        </p:txBody>
      </p:sp>
      <p:pic>
        <p:nvPicPr>
          <p:cNvPr id="1026" name="Picture 2" descr="D:\МО\лингвистич фестиваль 2014\DSC_0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214818"/>
            <a:ext cx="3621034" cy="2398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D:\МО\лингвистич фестиваль 2014\DSC_0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714752"/>
            <a:ext cx="4406884" cy="2918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D:\МО\лингвистич фестиваль 2014\DSC_05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500174"/>
            <a:ext cx="3774967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42910" y="2571744"/>
            <a:ext cx="348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Учитель: </a:t>
            </a:r>
            <a:r>
              <a:rPr lang="ru-RU" b="1" dirty="0" err="1" smtClean="0"/>
              <a:t>Расходникова</a:t>
            </a:r>
            <a:r>
              <a:rPr lang="ru-RU" b="1" dirty="0" smtClean="0"/>
              <a:t> А. В.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157</TotalTime>
  <Words>61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Arial</vt:lpstr>
      <vt:lpstr>Тема1</vt:lpstr>
      <vt:lpstr>Неделя  МО иностранных языков 2013-2014 учебный год</vt:lpstr>
      <vt:lpstr>Открытый урок по английскому языку “American Symbols”</vt:lpstr>
      <vt:lpstr>Открытый урок по английскому языку “Great Britain, the USA, Canada”</vt:lpstr>
      <vt:lpstr>Мастер - класс  «Организация проектной деятельности  на уроках немецкого языка»</vt:lpstr>
      <vt:lpstr>Участие в лингвистическом фестивале – 2014  «Мир вокруг нас»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22</cp:revision>
  <dcterms:modified xsi:type="dcterms:W3CDTF">2014-04-26T04:51:51Z</dcterms:modified>
</cp:coreProperties>
</file>