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-27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CA24B7-1FB3-41DF-B805-40B0AEE716DE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1298F9E-30CE-411E-8C6E-8EEEC81059D8}">
      <dgm:prSet phldrT="[Текст]" custT="1"/>
      <dgm:spPr>
        <a:solidFill>
          <a:srgbClr val="7030A0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algn="ctr"/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A782BF6-B595-4E7D-B695-BA11659FF1F1}" type="parTrans" cxnId="{18EEA3BC-2E85-4963-9B69-72B49B0B70FA}">
      <dgm:prSet/>
      <dgm:spPr/>
      <dgm:t>
        <a:bodyPr/>
        <a:lstStyle/>
        <a:p>
          <a:pPr algn="ctr"/>
          <a:endParaRPr lang="ru-RU"/>
        </a:p>
      </dgm:t>
    </dgm:pt>
    <dgm:pt modelId="{9A434DD6-44A7-4233-BF71-0EA954D8E0EF}" type="sibTrans" cxnId="{18EEA3BC-2E85-4963-9B69-72B49B0B70FA}">
      <dgm:prSet/>
      <dgm:spPr/>
      <dgm:t>
        <a:bodyPr/>
        <a:lstStyle/>
        <a:p>
          <a:pPr algn="ctr"/>
          <a:endParaRPr lang="ru-RU"/>
        </a:p>
      </dgm:t>
    </dgm:pt>
    <dgm:pt modelId="{EB6A1D72-E31F-4357-947B-102C6237D90F}">
      <dgm:prSet phldrT="[Текст]" custT="1"/>
      <dgm:spPr>
        <a:solidFill>
          <a:schemeClr val="accent2">
            <a:lumMod val="20000"/>
            <a:lumOff val="8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algn="ctr"/>
          <a:r>
            <a:rPr lang="ru-RU" sz="4000" b="1" dirty="0" smtClean="0">
              <a:latin typeface="+mj-lt"/>
              <a:cs typeface="Times New Roman" panose="02020603050405020304" pitchFamily="18" charset="0"/>
            </a:rPr>
            <a:t>10%</a:t>
          </a:r>
          <a:endParaRPr lang="ru-RU" sz="4000" b="1" dirty="0">
            <a:latin typeface="+mj-lt"/>
            <a:cs typeface="Times New Roman" panose="02020603050405020304" pitchFamily="18" charset="0"/>
          </a:endParaRPr>
        </a:p>
      </dgm:t>
    </dgm:pt>
    <dgm:pt modelId="{46500FD5-1581-42C6-8132-EBA57087F3FA}" type="parTrans" cxnId="{774360F0-AE40-4A71-BCA7-7F29C68D137E}">
      <dgm:prSet/>
      <dgm:spPr/>
      <dgm:t>
        <a:bodyPr/>
        <a:lstStyle/>
        <a:p>
          <a:pPr algn="ctr"/>
          <a:endParaRPr lang="ru-RU"/>
        </a:p>
      </dgm:t>
    </dgm:pt>
    <dgm:pt modelId="{39AAB063-83EF-43B1-8694-D15AC8B84B31}" type="sibTrans" cxnId="{774360F0-AE40-4A71-BCA7-7F29C68D137E}">
      <dgm:prSet/>
      <dgm:spPr/>
      <dgm:t>
        <a:bodyPr/>
        <a:lstStyle/>
        <a:p>
          <a:pPr algn="ctr"/>
          <a:endParaRPr lang="ru-RU"/>
        </a:p>
      </dgm:t>
    </dgm:pt>
    <dgm:pt modelId="{35FC2E13-89B9-4097-B8FA-A4DDACA6EBBD}">
      <dgm:prSet phldrT="[Текст]"/>
      <dgm:spPr>
        <a:solidFill>
          <a:srgbClr val="00B050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algn="ctr"/>
          <a:r>
            <a:rPr lang="ru-RU" dirty="0" smtClean="0"/>
            <a:t>20%</a:t>
          </a:r>
          <a:endParaRPr lang="ru-RU" dirty="0"/>
        </a:p>
      </dgm:t>
    </dgm:pt>
    <dgm:pt modelId="{FFC01D60-F215-4B67-A923-14C64FBCE729}" type="parTrans" cxnId="{6721CF64-068B-4C4B-BAAF-F996A8DEF1DB}">
      <dgm:prSet/>
      <dgm:spPr/>
      <dgm:t>
        <a:bodyPr/>
        <a:lstStyle/>
        <a:p>
          <a:pPr algn="ctr"/>
          <a:endParaRPr lang="ru-RU"/>
        </a:p>
      </dgm:t>
    </dgm:pt>
    <dgm:pt modelId="{E398D95C-8B21-45B7-9031-DF7974566D0D}" type="sibTrans" cxnId="{6721CF64-068B-4C4B-BAAF-F996A8DEF1DB}">
      <dgm:prSet/>
      <dgm:spPr/>
      <dgm:t>
        <a:bodyPr/>
        <a:lstStyle/>
        <a:p>
          <a:pPr algn="ctr"/>
          <a:endParaRPr lang="ru-RU"/>
        </a:p>
      </dgm:t>
    </dgm:pt>
    <dgm:pt modelId="{18AEF84B-CC01-4CDE-827B-2C19AB8F18AE}">
      <dgm:prSet phldrT="[Текст]"/>
      <dgm:spPr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algn="ctr"/>
          <a:r>
            <a:rPr lang="ru-RU" dirty="0" smtClean="0"/>
            <a:t>30%</a:t>
          </a:r>
          <a:endParaRPr lang="ru-RU" dirty="0"/>
        </a:p>
      </dgm:t>
    </dgm:pt>
    <dgm:pt modelId="{EBE403CE-0521-42C0-8CE2-25A6B8F7C88C}" type="parTrans" cxnId="{BF572D87-816C-44A3-BA7F-20674BF4195A}">
      <dgm:prSet/>
      <dgm:spPr/>
      <dgm:t>
        <a:bodyPr/>
        <a:lstStyle/>
        <a:p>
          <a:pPr algn="ctr"/>
          <a:endParaRPr lang="ru-RU"/>
        </a:p>
      </dgm:t>
    </dgm:pt>
    <dgm:pt modelId="{8EE2ACD4-B69A-4B78-BC90-23CCD4C97EA3}" type="sibTrans" cxnId="{BF572D87-816C-44A3-BA7F-20674BF4195A}">
      <dgm:prSet/>
      <dgm:spPr/>
      <dgm:t>
        <a:bodyPr/>
        <a:lstStyle/>
        <a:p>
          <a:pPr algn="ctr"/>
          <a:endParaRPr lang="ru-RU"/>
        </a:p>
      </dgm:t>
    </dgm:pt>
    <dgm:pt modelId="{C066E486-3233-4E7E-AC9C-F4F7332CE7F7}">
      <dgm:prSet phldrT="[Текст]"/>
      <dgm:spPr>
        <a:solidFill>
          <a:srgbClr val="00B0F0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algn="ctr"/>
          <a:r>
            <a:rPr lang="ru-RU" dirty="0" smtClean="0"/>
            <a:t>50%</a:t>
          </a:r>
          <a:endParaRPr lang="ru-RU" dirty="0"/>
        </a:p>
      </dgm:t>
    </dgm:pt>
    <dgm:pt modelId="{695EF085-46B2-4397-A385-973C41399C9D}" type="parTrans" cxnId="{7F96ED7D-B1F1-4740-BDA4-3EA31777E836}">
      <dgm:prSet/>
      <dgm:spPr/>
      <dgm:t>
        <a:bodyPr/>
        <a:lstStyle/>
        <a:p>
          <a:pPr algn="ctr"/>
          <a:endParaRPr lang="ru-RU"/>
        </a:p>
      </dgm:t>
    </dgm:pt>
    <dgm:pt modelId="{B711F6F0-B060-457F-8A0A-063790B6ED47}" type="sibTrans" cxnId="{7F96ED7D-B1F1-4740-BDA4-3EA31777E836}">
      <dgm:prSet/>
      <dgm:spPr/>
      <dgm:t>
        <a:bodyPr/>
        <a:lstStyle/>
        <a:p>
          <a:pPr algn="ctr"/>
          <a:endParaRPr lang="ru-RU"/>
        </a:p>
      </dgm:t>
    </dgm:pt>
    <dgm:pt modelId="{7B74A6FD-E66C-40B6-B225-C666BFE93583}">
      <dgm:prSet phldrT="[Текст]"/>
      <dgm:spPr>
        <a:solidFill>
          <a:srgbClr val="FFFF00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algn="ctr"/>
          <a:r>
            <a:rPr lang="ru-RU" dirty="0" smtClean="0"/>
            <a:t>75%</a:t>
          </a:r>
          <a:endParaRPr lang="ru-RU" dirty="0"/>
        </a:p>
      </dgm:t>
    </dgm:pt>
    <dgm:pt modelId="{8BCB3559-0B6B-42EC-9A04-0B20B87F4ECE}" type="parTrans" cxnId="{920253CD-DD41-4EFA-91B7-C2334530E715}">
      <dgm:prSet/>
      <dgm:spPr/>
      <dgm:t>
        <a:bodyPr/>
        <a:lstStyle/>
        <a:p>
          <a:pPr algn="ctr"/>
          <a:endParaRPr lang="ru-RU"/>
        </a:p>
      </dgm:t>
    </dgm:pt>
    <dgm:pt modelId="{B87D2BAF-91ED-410D-990D-02676CE94783}" type="sibTrans" cxnId="{920253CD-DD41-4EFA-91B7-C2334530E715}">
      <dgm:prSet/>
      <dgm:spPr/>
      <dgm:t>
        <a:bodyPr/>
        <a:lstStyle/>
        <a:p>
          <a:pPr algn="ctr"/>
          <a:endParaRPr lang="ru-RU"/>
        </a:p>
      </dgm:t>
    </dgm:pt>
    <dgm:pt modelId="{37F012EB-D4E2-433A-81D1-79660B990B20}">
      <dgm:prSet phldrT="[Текст]"/>
      <dgm:spPr>
        <a:solidFill>
          <a:srgbClr val="FF0000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algn="ctr"/>
          <a:r>
            <a:rPr lang="ru-RU" dirty="0" smtClean="0"/>
            <a:t>90%</a:t>
          </a:r>
          <a:endParaRPr lang="ru-RU" dirty="0"/>
        </a:p>
      </dgm:t>
    </dgm:pt>
    <dgm:pt modelId="{BE3AB97D-8C19-454A-94B8-D9029F72FD0C}" type="sibTrans" cxnId="{AB813B5B-574B-4EA5-BE5A-D2DC379CDBB4}">
      <dgm:prSet/>
      <dgm:spPr/>
      <dgm:t>
        <a:bodyPr/>
        <a:lstStyle/>
        <a:p>
          <a:pPr algn="ctr"/>
          <a:endParaRPr lang="ru-RU"/>
        </a:p>
      </dgm:t>
    </dgm:pt>
    <dgm:pt modelId="{FAEFB12F-E23A-4B40-A8BA-0CA4CA192358}" type="parTrans" cxnId="{AB813B5B-574B-4EA5-BE5A-D2DC379CDBB4}">
      <dgm:prSet/>
      <dgm:spPr/>
      <dgm:t>
        <a:bodyPr/>
        <a:lstStyle/>
        <a:p>
          <a:pPr algn="ctr"/>
          <a:endParaRPr lang="ru-RU"/>
        </a:p>
      </dgm:t>
    </dgm:pt>
    <dgm:pt modelId="{08782F57-9864-4EA8-8C5B-F3FC279A6A91}" type="pres">
      <dgm:prSet presAssocID="{2ACA24B7-1FB3-41DF-B805-40B0AEE716D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A9B2084-242C-4255-80BB-A7B194A5B0B4}" type="pres">
      <dgm:prSet presAssocID="{D1298F9E-30CE-411E-8C6E-8EEEC81059D8}" presName="Name8" presStyleCnt="0"/>
      <dgm:spPr/>
    </dgm:pt>
    <dgm:pt modelId="{5DAD5F57-746B-464F-84DD-0C1CB681ECDB}" type="pres">
      <dgm:prSet presAssocID="{D1298F9E-30CE-411E-8C6E-8EEEC81059D8}" presName="level" presStyleLbl="node1" presStyleIdx="0" presStyleCnt="7" custScaleY="160278" custLinFactNeighborX="-2320" custLinFactNeighborY="-1517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D8B66C-0CF0-4963-B72B-315D8D6D718E}" type="pres">
      <dgm:prSet presAssocID="{D1298F9E-30CE-411E-8C6E-8EEEC81059D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029C6D-2D83-42DA-9A9F-8E5E47DBB61A}" type="pres">
      <dgm:prSet presAssocID="{EB6A1D72-E31F-4357-947B-102C6237D90F}" presName="Name8" presStyleCnt="0"/>
      <dgm:spPr/>
    </dgm:pt>
    <dgm:pt modelId="{2292D322-3C82-403E-867B-A52FA0FBA77C}" type="pres">
      <dgm:prSet presAssocID="{EB6A1D72-E31F-4357-947B-102C6237D90F}" presName="level" presStyleLbl="node1" presStyleIdx="1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47ADBA-3174-4A2B-BEC1-9420A755AD3C}" type="pres">
      <dgm:prSet presAssocID="{EB6A1D72-E31F-4357-947B-102C6237D90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0D75C6-7884-4B94-B0CA-8F7088D3DC21}" type="pres">
      <dgm:prSet presAssocID="{35FC2E13-89B9-4097-B8FA-A4DDACA6EBBD}" presName="Name8" presStyleCnt="0"/>
      <dgm:spPr/>
    </dgm:pt>
    <dgm:pt modelId="{F723184F-7C38-43C8-AC9F-31BE0DA6DDE0}" type="pres">
      <dgm:prSet presAssocID="{35FC2E13-89B9-4097-B8FA-A4DDACA6EBBD}" presName="level" presStyleLbl="node1" presStyleIdx="2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95CC31-7123-477A-B500-90E5A60402C6}" type="pres">
      <dgm:prSet presAssocID="{35FC2E13-89B9-4097-B8FA-A4DDACA6EBB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F86AF3-F801-46F2-BBC0-8AFC6EDB870D}" type="pres">
      <dgm:prSet presAssocID="{18AEF84B-CC01-4CDE-827B-2C19AB8F18AE}" presName="Name8" presStyleCnt="0"/>
      <dgm:spPr/>
    </dgm:pt>
    <dgm:pt modelId="{F1C1D997-CB32-45B2-9683-DA4D21C4FC48}" type="pres">
      <dgm:prSet presAssocID="{18AEF84B-CC01-4CDE-827B-2C19AB8F18AE}" presName="level" presStyleLbl="node1" presStyleIdx="3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C3C01C-E4B8-4BA8-B0AE-66A4326DACB8}" type="pres">
      <dgm:prSet presAssocID="{18AEF84B-CC01-4CDE-827B-2C19AB8F18A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116225-A64B-4C18-AC77-11E3345FFE24}" type="pres">
      <dgm:prSet presAssocID="{C066E486-3233-4E7E-AC9C-F4F7332CE7F7}" presName="Name8" presStyleCnt="0"/>
      <dgm:spPr/>
    </dgm:pt>
    <dgm:pt modelId="{62520572-1094-47EA-A039-627CE9E2A8C9}" type="pres">
      <dgm:prSet presAssocID="{C066E486-3233-4E7E-AC9C-F4F7332CE7F7}" presName="level" presStyleLbl="node1" presStyleIdx="4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018684-CDFD-4305-A0CF-3B7A462AD66E}" type="pres">
      <dgm:prSet presAssocID="{C066E486-3233-4E7E-AC9C-F4F7332CE7F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4225F9-5285-4910-ABFD-8D3A155E4133}" type="pres">
      <dgm:prSet presAssocID="{7B74A6FD-E66C-40B6-B225-C666BFE93583}" presName="Name8" presStyleCnt="0"/>
      <dgm:spPr/>
    </dgm:pt>
    <dgm:pt modelId="{0A16F7B1-F527-4D69-8B82-271EE80AABFB}" type="pres">
      <dgm:prSet presAssocID="{7B74A6FD-E66C-40B6-B225-C666BFE93583}" presName="level" presStyleLbl="node1" presStyleIdx="5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705BF7-6F1E-4B69-A72E-476C03B71363}" type="pres">
      <dgm:prSet presAssocID="{7B74A6FD-E66C-40B6-B225-C666BFE9358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D22688-5F5A-4FB5-9CFC-D70D28E69B93}" type="pres">
      <dgm:prSet presAssocID="{37F012EB-D4E2-433A-81D1-79660B990B20}" presName="Name8" presStyleCnt="0"/>
      <dgm:spPr/>
    </dgm:pt>
    <dgm:pt modelId="{2F4231A4-85A5-489C-AB6A-2E0AB0889816}" type="pres">
      <dgm:prSet presAssocID="{37F012EB-D4E2-433A-81D1-79660B990B20}" presName="level" presStyleLbl="node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E758FE-9D0D-4B0B-BA84-996F3D080102}" type="pres">
      <dgm:prSet presAssocID="{37F012EB-D4E2-433A-81D1-79660B990B2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BA63C53-EB53-4BBF-8AD6-1D70D8012CC1}" type="presOf" srcId="{37F012EB-D4E2-433A-81D1-79660B990B20}" destId="{2F4231A4-85A5-489C-AB6A-2E0AB0889816}" srcOrd="0" destOrd="0" presId="urn:microsoft.com/office/officeart/2005/8/layout/pyramid1"/>
    <dgm:cxn modelId="{18EEA3BC-2E85-4963-9B69-72B49B0B70FA}" srcId="{2ACA24B7-1FB3-41DF-B805-40B0AEE716DE}" destId="{D1298F9E-30CE-411E-8C6E-8EEEC81059D8}" srcOrd="0" destOrd="0" parTransId="{DA782BF6-B595-4E7D-B695-BA11659FF1F1}" sibTransId="{9A434DD6-44A7-4233-BF71-0EA954D8E0EF}"/>
    <dgm:cxn modelId="{8C1481C0-1514-4011-8488-EA2FCD1F571E}" type="presOf" srcId="{C066E486-3233-4E7E-AC9C-F4F7332CE7F7}" destId="{62520572-1094-47EA-A039-627CE9E2A8C9}" srcOrd="0" destOrd="0" presId="urn:microsoft.com/office/officeart/2005/8/layout/pyramid1"/>
    <dgm:cxn modelId="{2835198D-9499-4099-82BF-7BF6AFDEA556}" type="presOf" srcId="{35FC2E13-89B9-4097-B8FA-A4DDACA6EBBD}" destId="{9295CC31-7123-477A-B500-90E5A60402C6}" srcOrd="1" destOrd="0" presId="urn:microsoft.com/office/officeart/2005/8/layout/pyramid1"/>
    <dgm:cxn modelId="{3BEEFB3A-7AA4-4204-BBCD-ED1F5A2C9CCE}" type="presOf" srcId="{37F012EB-D4E2-433A-81D1-79660B990B20}" destId="{23E758FE-9D0D-4B0B-BA84-996F3D080102}" srcOrd="1" destOrd="0" presId="urn:microsoft.com/office/officeart/2005/8/layout/pyramid1"/>
    <dgm:cxn modelId="{98C1C06A-2ECA-4895-A0E1-6A6CA5E23712}" type="presOf" srcId="{18AEF84B-CC01-4CDE-827B-2C19AB8F18AE}" destId="{F1C1D997-CB32-45B2-9683-DA4D21C4FC48}" srcOrd="0" destOrd="0" presId="urn:microsoft.com/office/officeart/2005/8/layout/pyramid1"/>
    <dgm:cxn modelId="{3DC3E4D2-23D5-48AE-B7A7-7CF72225A407}" type="presOf" srcId="{35FC2E13-89B9-4097-B8FA-A4DDACA6EBBD}" destId="{F723184F-7C38-43C8-AC9F-31BE0DA6DDE0}" srcOrd="0" destOrd="0" presId="urn:microsoft.com/office/officeart/2005/8/layout/pyramid1"/>
    <dgm:cxn modelId="{AB813B5B-574B-4EA5-BE5A-D2DC379CDBB4}" srcId="{2ACA24B7-1FB3-41DF-B805-40B0AEE716DE}" destId="{37F012EB-D4E2-433A-81D1-79660B990B20}" srcOrd="6" destOrd="0" parTransId="{FAEFB12F-E23A-4B40-A8BA-0CA4CA192358}" sibTransId="{BE3AB97D-8C19-454A-94B8-D9029F72FD0C}"/>
    <dgm:cxn modelId="{D90F904F-EE61-4BC5-ABC7-2B0BA7B790F8}" type="presOf" srcId="{C066E486-3233-4E7E-AC9C-F4F7332CE7F7}" destId="{27018684-CDFD-4305-A0CF-3B7A462AD66E}" srcOrd="1" destOrd="0" presId="urn:microsoft.com/office/officeart/2005/8/layout/pyramid1"/>
    <dgm:cxn modelId="{6721CF64-068B-4C4B-BAAF-F996A8DEF1DB}" srcId="{2ACA24B7-1FB3-41DF-B805-40B0AEE716DE}" destId="{35FC2E13-89B9-4097-B8FA-A4DDACA6EBBD}" srcOrd="2" destOrd="0" parTransId="{FFC01D60-F215-4B67-A923-14C64FBCE729}" sibTransId="{E398D95C-8B21-45B7-9031-DF7974566D0D}"/>
    <dgm:cxn modelId="{7F96ED7D-B1F1-4740-BDA4-3EA31777E836}" srcId="{2ACA24B7-1FB3-41DF-B805-40B0AEE716DE}" destId="{C066E486-3233-4E7E-AC9C-F4F7332CE7F7}" srcOrd="4" destOrd="0" parTransId="{695EF085-46B2-4397-A385-973C41399C9D}" sibTransId="{B711F6F0-B060-457F-8A0A-063790B6ED47}"/>
    <dgm:cxn modelId="{15D8583A-6765-459F-B75E-0A01EE48C28A}" type="presOf" srcId="{7B74A6FD-E66C-40B6-B225-C666BFE93583}" destId="{84705BF7-6F1E-4B69-A72E-476C03B71363}" srcOrd="1" destOrd="0" presId="urn:microsoft.com/office/officeart/2005/8/layout/pyramid1"/>
    <dgm:cxn modelId="{8F9DAEBB-8F2B-4A49-98D6-CD3839329917}" type="presOf" srcId="{EB6A1D72-E31F-4357-947B-102C6237D90F}" destId="{8F47ADBA-3174-4A2B-BEC1-9420A755AD3C}" srcOrd="1" destOrd="0" presId="urn:microsoft.com/office/officeart/2005/8/layout/pyramid1"/>
    <dgm:cxn modelId="{5A81476B-698A-4D2F-96D2-D2DA8F93EDF9}" type="presOf" srcId="{EB6A1D72-E31F-4357-947B-102C6237D90F}" destId="{2292D322-3C82-403E-867B-A52FA0FBA77C}" srcOrd="0" destOrd="0" presId="urn:microsoft.com/office/officeart/2005/8/layout/pyramid1"/>
    <dgm:cxn modelId="{920253CD-DD41-4EFA-91B7-C2334530E715}" srcId="{2ACA24B7-1FB3-41DF-B805-40B0AEE716DE}" destId="{7B74A6FD-E66C-40B6-B225-C666BFE93583}" srcOrd="5" destOrd="0" parTransId="{8BCB3559-0B6B-42EC-9A04-0B20B87F4ECE}" sibTransId="{B87D2BAF-91ED-410D-990D-02676CE94783}"/>
    <dgm:cxn modelId="{774360F0-AE40-4A71-BCA7-7F29C68D137E}" srcId="{2ACA24B7-1FB3-41DF-B805-40B0AEE716DE}" destId="{EB6A1D72-E31F-4357-947B-102C6237D90F}" srcOrd="1" destOrd="0" parTransId="{46500FD5-1581-42C6-8132-EBA57087F3FA}" sibTransId="{39AAB063-83EF-43B1-8694-D15AC8B84B31}"/>
    <dgm:cxn modelId="{181E7425-C40D-4F98-A7B8-C1F0B0A06A6A}" type="presOf" srcId="{2ACA24B7-1FB3-41DF-B805-40B0AEE716DE}" destId="{08782F57-9864-4EA8-8C5B-F3FC279A6A91}" srcOrd="0" destOrd="0" presId="urn:microsoft.com/office/officeart/2005/8/layout/pyramid1"/>
    <dgm:cxn modelId="{BF572D87-816C-44A3-BA7F-20674BF4195A}" srcId="{2ACA24B7-1FB3-41DF-B805-40B0AEE716DE}" destId="{18AEF84B-CC01-4CDE-827B-2C19AB8F18AE}" srcOrd="3" destOrd="0" parTransId="{EBE403CE-0521-42C0-8CE2-25A6B8F7C88C}" sibTransId="{8EE2ACD4-B69A-4B78-BC90-23CCD4C97EA3}"/>
    <dgm:cxn modelId="{FDBA85C5-8FA3-4706-8A01-A5A8ECB9C31A}" type="presOf" srcId="{7B74A6FD-E66C-40B6-B225-C666BFE93583}" destId="{0A16F7B1-F527-4D69-8B82-271EE80AABFB}" srcOrd="0" destOrd="0" presId="urn:microsoft.com/office/officeart/2005/8/layout/pyramid1"/>
    <dgm:cxn modelId="{D48D2F5A-5C5D-41B9-AAC1-7C936302B78B}" type="presOf" srcId="{D1298F9E-30CE-411E-8C6E-8EEEC81059D8}" destId="{5DAD5F57-746B-464F-84DD-0C1CB681ECDB}" srcOrd="0" destOrd="0" presId="urn:microsoft.com/office/officeart/2005/8/layout/pyramid1"/>
    <dgm:cxn modelId="{E69AC480-CC1C-401E-9FC5-918ACBF02C23}" type="presOf" srcId="{18AEF84B-CC01-4CDE-827B-2C19AB8F18AE}" destId="{F7C3C01C-E4B8-4BA8-B0AE-66A4326DACB8}" srcOrd="1" destOrd="0" presId="urn:microsoft.com/office/officeart/2005/8/layout/pyramid1"/>
    <dgm:cxn modelId="{CA4048BA-E01C-4A4E-AF75-6F44274A7F15}" type="presOf" srcId="{D1298F9E-30CE-411E-8C6E-8EEEC81059D8}" destId="{3DD8B66C-0CF0-4963-B72B-315D8D6D718E}" srcOrd="1" destOrd="0" presId="urn:microsoft.com/office/officeart/2005/8/layout/pyramid1"/>
    <dgm:cxn modelId="{E9F6EE1E-F276-467F-B1E0-121CCA504694}" type="presParOf" srcId="{08782F57-9864-4EA8-8C5B-F3FC279A6A91}" destId="{2A9B2084-242C-4255-80BB-A7B194A5B0B4}" srcOrd="0" destOrd="0" presId="urn:microsoft.com/office/officeart/2005/8/layout/pyramid1"/>
    <dgm:cxn modelId="{4FECF208-8FC8-40D5-9BF4-CB0BFF8AE696}" type="presParOf" srcId="{2A9B2084-242C-4255-80BB-A7B194A5B0B4}" destId="{5DAD5F57-746B-464F-84DD-0C1CB681ECDB}" srcOrd="0" destOrd="0" presId="urn:microsoft.com/office/officeart/2005/8/layout/pyramid1"/>
    <dgm:cxn modelId="{49548D6E-9EF8-4F1F-9331-14BA6D18D9B9}" type="presParOf" srcId="{2A9B2084-242C-4255-80BB-A7B194A5B0B4}" destId="{3DD8B66C-0CF0-4963-B72B-315D8D6D718E}" srcOrd="1" destOrd="0" presId="urn:microsoft.com/office/officeart/2005/8/layout/pyramid1"/>
    <dgm:cxn modelId="{A4B1E178-F258-48A3-9EED-5B0E4B8D24FA}" type="presParOf" srcId="{08782F57-9864-4EA8-8C5B-F3FC279A6A91}" destId="{47029C6D-2D83-42DA-9A9F-8E5E47DBB61A}" srcOrd="1" destOrd="0" presId="urn:microsoft.com/office/officeart/2005/8/layout/pyramid1"/>
    <dgm:cxn modelId="{57B62185-E989-4203-914A-884FA5204217}" type="presParOf" srcId="{47029C6D-2D83-42DA-9A9F-8E5E47DBB61A}" destId="{2292D322-3C82-403E-867B-A52FA0FBA77C}" srcOrd="0" destOrd="0" presId="urn:microsoft.com/office/officeart/2005/8/layout/pyramid1"/>
    <dgm:cxn modelId="{234E95BB-B52D-41B0-827F-737633D20A1A}" type="presParOf" srcId="{47029C6D-2D83-42DA-9A9F-8E5E47DBB61A}" destId="{8F47ADBA-3174-4A2B-BEC1-9420A755AD3C}" srcOrd="1" destOrd="0" presId="urn:microsoft.com/office/officeart/2005/8/layout/pyramid1"/>
    <dgm:cxn modelId="{93B601F5-3CB5-4E92-A7A3-66B78E8542AF}" type="presParOf" srcId="{08782F57-9864-4EA8-8C5B-F3FC279A6A91}" destId="{4D0D75C6-7884-4B94-B0CA-8F7088D3DC21}" srcOrd="2" destOrd="0" presId="urn:microsoft.com/office/officeart/2005/8/layout/pyramid1"/>
    <dgm:cxn modelId="{40FA2EF4-2581-44CB-BA8D-22D3E5F26B25}" type="presParOf" srcId="{4D0D75C6-7884-4B94-B0CA-8F7088D3DC21}" destId="{F723184F-7C38-43C8-AC9F-31BE0DA6DDE0}" srcOrd="0" destOrd="0" presId="urn:microsoft.com/office/officeart/2005/8/layout/pyramid1"/>
    <dgm:cxn modelId="{FE4EFF72-0ACA-4983-A23C-F6F18D3CEE24}" type="presParOf" srcId="{4D0D75C6-7884-4B94-B0CA-8F7088D3DC21}" destId="{9295CC31-7123-477A-B500-90E5A60402C6}" srcOrd="1" destOrd="0" presId="urn:microsoft.com/office/officeart/2005/8/layout/pyramid1"/>
    <dgm:cxn modelId="{3A13493B-77EA-4017-9366-79BC366D7E0E}" type="presParOf" srcId="{08782F57-9864-4EA8-8C5B-F3FC279A6A91}" destId="{0BF86AF3-F801-46F2-BBC0-8AFC6EDB870D}" srcOrd="3" destOrd="0" presId="urn:microsoft.com/office/officeart/2005/8/layout/pyramid1"/>
    <dgm:cxn modelId="{7A4B3776-8CBF-4149-B757-D1B1381CFBE4}" type="presParOf" srcId="{0BF86AF3-F801-46F2-BBC0-8AFC6EDB870D}" destId="{F1C1D997-CB32-45B2-9683-DA4D21C4FC48}" srcOrd="0" destOrd="0" presId="urn:microsoft.com/office/officeart/2005/8/layout/pyramid1"/>
    <dgm:cxn modelId="{C83934DD-BD1E-4D23-81F0-AB9594308B91}" type="presParOf" srcId="{0BF86AF3-F801-46F2-BBC0-8AFC6EDB870D}" destId="{F7C3C01C-E4B8-4BA8-B0AE-66A4326DACB8}" srcOrd="1" destOrd="0" presId="urn:microsoft.com/office/officeart/2005/8/layout/pyramid1"/>
    <dgm:cxn modelId="{87EDE5F3-C496-445B-A2AB-FC16A4622A8C}" type="presParOf" srcId="{08782F57-9864-4EA8-8C5B-F3FC279A6A91}" destId="{78116225-A64B-4C18-AC77-11E3345FFE24}" srcOrd="4" destOrd="0" presId="urn:microsoft.com/office/officeart/2005/8/layout/pyramid1"/>
    <dgm:cxn modelId="{77881665-924C-4E98-912E-CD0543EBA70A}" type="presParOf" srcId="{78116225-A64B-4C18-AC77-11E3345FFE24}" destId="{62520572-1094-47EA-A039-627CE9E2A8C9}" srcOrd="0" destOrd="0" presId="urn:microsoft.com/office/officeart/2005/8/layout/pyramid1"/>
    <dgm:cxn modelId="{C1A72A31-2567-4D7B-995E-1F88255282F7}" type="presParOf" srcId="{78116225-A64B-4C18-AC77-11E3345FFE24}" destId="{27018684-CDFD-4305-A0CF-3B7A462AD66E}" srcOrd="1" destOrd="0" presId="urn:microsoft.com/office/officeart/2005/8/layout/pyramid1"/>
    <dgm:cxn modelId="{FA292854-0A9B-4D44-9F6D-9A450475F18E}" type="presParOf" srcId="{08782F57-9864-4EA8-8C5B-F3FC279A6A91}" destId="{A64225F9-5285-4910-ABFD-8D3A155E4133}" srcOrd="5" destOrd="0" presId="urn:microsoft.com/office/officeart/2005/8/layout/pyramid1"/>
    <dgm:cxn modelId="{E2AD769B-629F-4374-AE32-94F9623BDB31}" type="presParOf" srcId="{A64225F9-5285-4910-ABFD-8D3A155E4133}" destId="{0A16F7B1-F527-4D69-8B82-271EE80AABFB}" srcOrd="0" destOrd="0" presId="urn:microsoft.com/office/officeart/2005/8/layout/pyramid1"/>
    <dgm:cxn modelId="{E144FF86-633B-48D7-B9B5-9BE078472F93}" type="presParOf" srcId="{A64225F9-5285-4910-ABFD-8D3A155E4133}" destId="{84705BF7-6F1E-4B69-A72E-476C03B71363}" srcOrd="1" destOrd="0" presId="urn:microsoft.com/office/officeart/2005/8/layout/pyramid1"/>
    <dgm:cxn modelId="{93B82E3C-2718-4BAD-8263-F411E55B6297}" type="presParOf" srcId="{08782F57-9864-4EA8-8C5B-F3FC279A6A91}" destId="{ACD22688-5F5A-4FB5-9CFC-D70D28E69B93}" srcOrd="6" destOrd="0" presId="urn:microsoft.com/office/officeart/2005/8/layout/pyramid1"/>
    <dgm:cxn modelId="{A9DBF2D0-1020-432F-B107-411486224D4C}" type="presParOf" srcId="{ACD22688-5F5A-4FB5-9CFC-D70D28E69B93}" destId="{2F4231A4-85A5-489C-AB6A-2E0AB0889816}" srcOrd="0" destOrd="0" presId="urn:microsoft.com/office/officeart/2005/8/layout/pyramid1"/>
    <dgm:cxn modelId="{3B6197C9-A226-4F25-9E1D-6EBE88ACA86F}" type="presParOf" srcId="{ACD22688-5F5A-4FB5-9CFC-D70D28E69B93}" destId="{23E758FE-9D0D-4B0B-BA84-996F3D080102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AD5F57-746B-464F-84DD-0C1CB681ECDB}">
      <dsp:nvSpPr>
        <dsp:cNvPr id="0" name=""/>
        <dsp:cNvSpPr/>
      </dsp:nvSpPr>
      <dsp:spPr>
        <a:xfrm>
          <a:off x="1961559" y="0"/>
          <a:ext cx="1061135" cy="1194144"/>
        </a:xfrm>
        <a:prstGeom prst="trapezoid">
          <a:avLst>
            <a:gd name="adj" fmla="val 50000"/>
          </a:avLst>
        </a:prstGeom>
        <a:solidFill>
          <a:srgbClr val="7030A0"/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61559" y="0"/>
        <a:ext cx="1061135" cy="1194144"/>
      </dsp:txXfrm>
    </dsp:sp>
    <dsp:sp modelId="{2292D322-3C82-403E-867B-A52FA0FBA77C}">
      <dsp:nvSpPr>
        <dsp:cNvPr id="0" name=""/>
        <dsp:cNvSpPr/>
      </dsp:nvSpPr>
      <dsp:spPr>
        <a:xfrm>
          <a:off x="1655148" y="1194144"/>
          <a:ext cx="1723194" cy="745045"/>
        </a:xfrm>
        <a:prstGeom prst="trapezoid">
          <a:avLst>
            <a:gd name="adj" fmla="val 44431"/>
          </a:avLst>
        </a:prstGeom>
        <a:solidFill>
          <a:schemeClr val="accent2">
            <a:lumMod val="20000"/>
            <a:lumOff val="8000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latin typeface="+mj-lt"/>
              <a:cs typeface="Times New Roman" panose="02020603050405020304" pitchFamily="18" charset="0"/>
            </a:rPr>
            <a:t>10%</a:t>
          </a:r>
          <a:endParaRPr lang="ru-RU" sz="4000" b="1" kern="1200" dirty="0">
            <a:latin typeface="+mj-lt"/>
            <a:cs typeface="Times New Roman" panose="02020603050405020304" pitchFamily="18" charset="0"/>
          </a:endParaRPr>
        </a:p>
      </dsp:txBody>
      <dsp:txXfrm>
        <a:off x="1956707" y="1194144"/>
        <a:ext cx="1120076" cy="745045"/>
      </dsp:txXfrm>
    </dsp:sp>
    <dsp:sp modelId="{F723184F-7C38-43C8-AC9F-31BE0DA6DDE0}">
      <dsp:nvSpPr>
        <dsp:cNvPr id="0" name=""/>
        <dsp:cNvSpPr/>
      </dsp:nvSpPr>
      <dsp:spPr>
        <a:xfrm>
          <a:off x="1324118" y="1939190"/>
          <a:ext cx="2385254" cy="745045"/>
        </a:xfrm>
        <a:prstGeom prst="trapezoid">
          <a:avLst>
            <a:gd name="adj" fmla="val 44431"/>
          </a:avLst>
        </a:prstGeom>
        <a:solidFill>
          <a:srgbClr val="00B050"/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500" kern="1200" dirty="0" smtClean="0"/>
            <a:t>20%</a:t>
          </a:r>
          <a:endParaRPr lang="ru-RU" sz="4500" kern="1200" dirty="0"/>
        </a:p>
      </dsp:txBody>
      <dsp:txXfrm>
        <a:off x="1741538" y="1939190"/>
        <a:ext cx="1550415" cy="745045"/>
      </dsp:txXfrm>
    </dsp:sp>
    <dsp:sp modelId="{F1C1D997-CB32-45B2-9683-DA4D21C4FC48}">
      <dsp:nvSpPr>
        <dsp:cNvPr id="0" name=""/>
        <dsp:cNvSpPr/>
      </dsp:nvSpPr>
      <dsp:spPr>
        <a:xfrm>
          <a:off x="993089" y="2684236"/>
          <a:ext cx="3047313" cy="745045"/>
        </a:xfrm>
        <a:prstGeom prst="trapezoid">
          <a:avLst>
            <a:gd name="adj" fmla="val 44431"/>
          </a:avLst>
        </a:prstGeom>
        <a:solidFill>
          <a:schemeClr val="accent6">
            <a:lumMod val="60000"/>
            <a:lumOff val="4000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500" kern="1200" dirty="0" smtClean="0"/>
            <a:t>30%</a:t>
          </a:r>
          <a:endParaRPr lang="ru-RU" sz="4500" kern="1200" dirty="0"/>
        </a:p>
      </dsp:txBody>
      <dsp:txXfrm>
        <a:off x="1526369" y="2684236"/>
        <a:ext cx="1980753" cy="745045"/>
      </dsp:txXfrm>
    </dsp:sp>
    <dsp:sp modelId="{62520572-1094-47EA-A039-627CE9E2A8C9}">
      <dsp:nvSpPr>
        <dsp:cNvPr id="0" name=""/>
        <dsp:cNvSpPr/>
      </dsp:nvSpPr>
      <dsp:spPr>
        <a:xfrm>
          <a:off x="662059" y="3429282"/>
          <a:ext cx="3709373" cy="745045"/>
        </a:xfrm>
        <a:prstGeom prst="trapezoid">
          <a:avLst>
            <a:gd name="adj" fmla="val 44431"/>
          </a:avLst>
        </a:prstGeom>
        <a:solidFill>
          <a:srgbClr val="00B0F0"/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500" kern="1200" dirty="0" smtClean="0"/>
            <a:t>50%</a:t>
          </a:r>
          <a:endParaRPr lang="ru-RU" sz="4500" kern="1200" dirty="0"/>
        </a:p>
      </dsp:txBody>
      <dsp:txXfrm>
        <a:off x="1311199" y="3429282"/>
        <a:ext cx="2411092" cy="745045"/>
      </dsp:txXfrm>
    </dsp:sp>
    <dsp:sp modelId="{0A16F7B1-F527-4D69-8B82-271EE80AABFB}">
      <dsp:nvSpPr>
        <dsp:cNvPr id="0" name=""/>
        <dsp:cNvSpPr/>
      </dsp:nvSpPr>
      <dsp:spPr>
        <a:xfrm>
          <a:off x="331029" y="4174328"/>
          <a:ext cx="4371432" cy="745045"/>
        </a:xfrm>
        <a:prstGeom prst="trapezoid">
          <a:avLst>
            <a:gd name="adj" fmla="val 44431"/>
          </a:avLst>
        </a:prstGeom>
        <a:solidFill>
          <a:srgbClr val="FFFF00"/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500" kern="1200" dirty="0" smtClean="0"/>
            <a:t>75%</a:t>
          </a:r>
          <a:endParaRPr lang="ru-RU" sz="4500" kern="1200" dirty="0"/>
        </a:p>
      </dsp:txBody>
      <dsp:txXfrm>
        <a:off x="1096030" y="4174328"/>
        <a:ext cx="2841431" cy="745045"/>
      </dsp:txXfrm>
    </dsp:sp>
    <dsp:sp modelId="{2F4231A4-85A5-489C-AB6A-2E0AB0889816}">
      <dsp:nvSpPr>
        <dsp:cNvPr id="0" name=""/>
        <dsp:cNvSpPr/>
      </dsp:nvSpPr>
      <dsp:spPr>
        <a:xfrm>
          <a:off x="0" y="4919374"/>
          <a:ext cx="5033492" cy="745045"/>
        </a:xfrm>
        <a:prstGeom prst="trapezoid">
          <a:avLst>
            <a:gd name="adj" fmla="val 44431"/>
          </a:avLst>
        </a:prstGeom>
        <a:solidFill>
          <a:srgbClr val="FF0000"/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500" kern="1200" dirty="0" smtClean="0"/>
            <a:t>90%</a:t>
          </a:r>
          <a:endParaRPr lang="ru-RU" sz="4500" kern="1200" dirty="0"/>
        </a:p>
      </dsp:txBody>
      <dsp:txXfrm>
        <a:off x="880861" y="4919374"/>
        <a:ext cx="3271769" cy="7450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AF80C-4D8E-423D-8F23-510BA6C4B2FD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3F84C-1957-4991-9682-3EB044EFE9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5673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AF80C-4D8E-423D-8F23-510BA6C4B2FD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3F84C-1957-4991-9682-3EB044EFE9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2071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AF80C-4D8E-423D-8F23-510BA6C4B2FD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3F84C-1957-4991-9682-3EB044EFE9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4660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AF80C-4D8E-423D-8F23-510BA6C4B2FD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3F84C-1957-4991-9682-3EB044EFE9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252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AF80C-4D8E-423D-8F23-510BA6C4B2FD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3F84C-1957-4991-9682-3EB044EFE9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7435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AF80C-4D8E-423D-8F23-510BA6C4B2FD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3F84C-1957-4991-9682-3EB044EFE9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6946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AF80C-4D8E-423D-8F23-510BA6C4B2FD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3F84C-1957-4991-9682-3EB044EFE9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7577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AF80C-4D8E-423D-8F23-510BA6C4B2FD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3F84C-1957-4991-9682-3EB044EFE9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3661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AF80C-4D8E-423D-8F23-510BA6C4B2FD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3F84C-1957-4991-9682-3EB044EFE9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8234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AF80C-4D8E-423D-8F23-510BA6C4B2FD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3F84C-1957-4991-9682-3EB044EFE9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4739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AF80C-4D8E-423D-8F23-510BA6C4B2FD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3F84C-1957-4991-9682-3EB044EFE9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530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0AF80C-4D8E-423D-8F23-510BA6C4B2FD}" type="datetimeFigureOut">
              <a:rPr lang="ru-RU" smtClean="0"/>
              <a:t>24.02.2014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73F84C-1957-4991-9682-3EB044EFE9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1693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1523597" y="244566"/>
            <a:ext cx="9513194" cy="90152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Теоретические основы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Кембриджского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подхода к преподаванию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524000" y="1423719"/>
            <a:ext cx="951319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«Интерактивное обучение как со взрослыми, так и совместная работа со сверстниками способствует обучению детей и их когнитивному развитию».</a:t>
            </a:r>
          </a:p>
          <a:p>
            <a:pPr algn="ctr"/>
            <a:r>
              <a:rPr lang="ru-RU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Мерсер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Литлтон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397124" y="2993379"/>
            <a:ext cx="3845215" cy="31498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«Традиционные методики»</a:t>
            </a:r>
          </a:p>
          <a:p>
            <a:pPr algn="ctr"/>
            <a:endParaRPr lang="ru-RU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трансляция готовых знаний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механическое запоминание поверхностное обучение</a:t>
            </a:r>
          </a:p>
          <a:p>
            <a:pPr marL="285750" indent="-285750" algn="ctr">
              <a:buFontTx/>
              <a:buChar char="-"/>
            </a:pPr>
            <a:endPara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buFontTx/>
              <a:buChar char="-"/>
            </a:pPr>
            <a:endPara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buFontTx/>
              <a:buChar char="-"/>
            </a:pP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250403" y="2993379"/>
            <a:ext cx="3786388" cy="34652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«Конструктивистские представления»</a:t>
            </a:r>
          </a:p>
          <a:p>
            <a:pPr algn="ctr"/>
            <a:endParaRPr lang="ru-RU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ученик демонстрирует свои знания по изучаемой теме,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подвергнуть сомнению определенные предположения,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корректировать убеждения и сформировать новое понимание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1074" y="5143847"/>
            <a:ext cx="1419225" cy="1428750"/>
          </a:xfrm>
          <a:prstGeom prst="rect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</p:pic>
    </p:spTree>
    <p:extLst>
      <p:ext uri="{BB962C8B-B14F-4D97-AF65-F5344CB8AC3E}">
        <p14:creationId xmlns:p14="http://schemas.microsoft.com/office/powerpoint/2010/main" val="149271769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499855478"/>
              </p:ext>
            </p:extLst>
          </p:nvPr>
        </p:nvGraphicFramePr>
        <p:xfrm>
          <a:off x="2331076" y="736380"/>
          <a:ext cx="5033492" cy="56644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151549" y="1163460"/>
            <a:ext cx="21636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ЛЕКЦИЯ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529329" y="2049610"/>
            <a:ext cx="20348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ЧТЕНИЕ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95493" y="2745069"/>
            <a:ext cx="2421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АУДИО-ВИЗУАЛ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85405" y="3519048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ДЕМОНСТРАЦИЯ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516710" y="4311319"/>
            <a:ext cx="2807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ОБСУЖДЕНИЕ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748531" y="5040308"/>
            <a:ext cx="25757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145535" y="5807477"/>
            <a:ext cx="2575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ПЕРЕДАЧА ЗНАНИЙ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3461" y="412845"/>
            <a:ext cx="4164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Средний процент удержания полученной информации учениками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2000" y="575057"/>
            <a:ext cx="1390919" cy="1629983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461" y="3519048"/>
            <a:ext cx="1905000" cy="142875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77161158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3642610" y="164894"/>
            <a:ext cx="4856813" cy="116923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МОДУЛИ ПРОГРАММЫ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44774" y="2443400"/>
            <a:ext cx="3132944" cy="125917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КРИТИЧЕСКОМУ МЫШЛЕНИЮ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009867" y="1802569"/>
            <a:ext cx="4122295" cy="125917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НОВЫЕ ПОДХОДЫ В ПРЕПОДАВАНИИ И ОБУЧЕНИИ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664311" y="2443400"/>
            <a:ext cx="3132944" cy="125917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ОЦЕНИВАНИЕ ДЛЯ ОБУЧЕНИЯ И ОЦЕНИВАНИЕ ОБУЧЕНИЯ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37280" y="4388372"/>
            <a:ext cx="3132943" cy="134911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ТАЛАНТЛИВЫХ И ОДАРЕННЫХ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009867" y="3530186"/>
            <a:ext cx="4122296" cy="136410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ИКТ В ПРЕПОДАВАНИЕ И ОБУЧЕНИИ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664310" y="4388372"/>
            <a:ext cx="3132945" cy="134911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И ЛИДЕРСТВО В ОБУЧЕНИИ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642610" y="5362734"/>
            <a:ext cx="4856813" cy="107929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ПРЕПОДАВАНИЕ И ОБУЧЕНИЕ В СООТВЕТСТВИИ С ВОЗРАСТНЫМИ ОСОБЕННОСТЯМИ УЧЕНИКОВ 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8675" y="373819"/>
            <a:ext cx="1428750" cy="142875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622" y="373819"/>
            <a:ext cx="1500732" cy="142875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7598106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270683"/>
            <a:ext cx="10178217" cy="868570"/>
          </a:xfrm>
        </p:spPr>
        <p:txBody>
          <a:bodyPr>
            <a:normAutofit/>
          </a:bodyPr>
          <a:lstStyle/>
          <a:p>
            <a:pPr algn="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НОВЫЕ ПОДХОДЫ В ПРЕПОДАВАНИЕ И ОБУЧЕНИИ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1573968"/>
            <a:ext cx="10515600" cy="2578308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</a:t>
            </a:r>
            <a:r>
              <a:rPr 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коллаборативной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среды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Метапознание</a:t>
            </a:r>
            <a:endPara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через диалог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Социальное взаимодействие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Обмен мыслями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Голос ученика</a:t>
            </a:r>
          </a:p>
          <a:p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0964" y="4152274"/>
            <a:ext cx="1841214" cy="1595047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7426" y="4152275"/>
            <a:ext cx="1743075" cy="1595047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568345" cy="1176259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8" name="TextBox 7"/>
          <p:cNvSpPr txBox="1"/>
          <p:nvPr/>
        </p:nvSpPr>
        <p:spPr>
          <a:xfrm>
            <a:off x="539647" y="5747321"/>
            <a:ext cx="23092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108367" y="5747321"/>
            <a:ext cx="20836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УЧЕНИК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02178" y="3792511"/>
            <a:ext cx="13491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20%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978312" y="3792511"/>
            <a:ext cx="1311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0%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Двойная стрелка влево/вправо 11"/>
          <p:cNvSpPr/>
          <p:nvPr/>
        </p:nvSpPr>
        <p:spPr>
          <a:xfrm>
            <a:off x="5111646" y="4586991"/>
            <a:ext cx="2113613" cy="719527"/>
          </a:xfrm>
          <a:prstGeom prst="leftRightArrow">
            <a:avLst/>
          </a:prstGeom>
          <a:solidFill>
            <a:schemeClr val="tx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260415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351" y="1280314"/>
            <a:ext cx="5803980" cy="367624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Результат</a:t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771737" y="1280314"/>
            <a:ext cx="3062690" cy="73302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Ученик ответственный за своё обучение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771737" y="2259744"/>
            <a:ext cx="3062690" cy="72711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Ученик может продолжить обучение самостоятельно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771737" y="3188116"/>
            <a:ext cx="3062690" cy="73471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Удовлетворение потребностей учащихся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771737" y="4187880"/>
            <a:ext cx="3062690" cy="72369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потенциала всех учеников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771737" y="5061350"/>
            <a:ext cx="3062690" cy="113013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Среда, в которой учащиеся активно участвуют в учебном процессе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456" y="5288786"/>
            <a:ext cx="1428750" cy="1428750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8365" y="42474"/>
            <a:ext cx="2098841" cy="1970863"/>
          </a:xfrm>
          <a:prstGeom prst="rect">
            <a:avLst/>
          </a:prstGeom>
        </p:spPr>
      </p:pic>
      <p:sp>
        <p:nvSpPr>
          <p:cNvPr id="15" name="Скругленный прямоугольник 14"/>
          <p:cNvSpPr/>
          <p:nvPr/>
        </p:nvSpPr>
        <p:spPr>
          <a:xfrm>
            <a:off x="2544896" y="5177928"/>
            <a:ext cx="3473435" cy="115677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Знания, которые ученик может применить вне школы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3418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196</Words>
  <Application>Microsoft Office PowerPoint</Application>
  <PresentationFormat>Произвольный</PresentationFormat>
  <Paragraphs>56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     НОВЫЕ ПОДХОДЫ В ПРЕПОДАВАНИЕ И ОБУЧЕНИИ</vt:lpstr>
      <vt:lpstr>Результат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Владелец</dc:creator>
  <cp:lastModifiedBy>                                                    </cp:lastModifiedBy>
  <cp:revision>26</cp:revision>
  <cp:lastPrinted>2014-02-24T10:20:04Z</cp:lastPrinted>
  <dcterms:created xsi:type="dcterms:W3CDTF">2014-01-29T03:59:47Z</dcterms:created>
  <dcterms:modified xsi:type="dcterms:W3CDTF">2014-02-24T10:22:18Z</dcterms:modified>
</cp:coreProperties>
</file>