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2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9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8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BED1C-0B13-4C8A-BE6E-ACAD15C9E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6372"/>
      </p:ext>
    </p:extLst>
  </p:cSld>
  <p:clrMapOvr>
    <a:masterClrMapping/>
  </p:clrMapOvr>
  <p:transition spd="slow" advClick="0" advTm="20000">
    <p:blinds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0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6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6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8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3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CCF3-B746-4C4C-A13A-F79A7BF9E2C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B008-33A8-4571-86CD-C8B4B56C9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eat\kn.vk.zd.pi\images\155-1.jpg" TargetMode="External"/><Relationship Id="rId3" Type="http://schemas.openxmlformats.org/officeDocument/2006/relationships/hyperlink" Target="javascript:;" TargetMode="External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eat\kn.vk.zd.pi\images\156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javascript:;" TargetMode="External"/><Relationship Id="rId7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309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302.jpg" TargetMode="External"/><Relationship Id="rId5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eat\kn.vk.zd.pi\images\159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fish\kn.vk.zd.pi\images\130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javascript:;" TargetMode="External"/><Relationship Id="rId7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23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272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salat\kn.vk.zd.pi\images\36.png" TargetMode="External"/><Relationship Id="rId5" Type="http://schemas.openxmlformats.org/officeDocument/2006/relationships/image" Target="../media/image18.png"/><Relationship Id="rId4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eat\kn.vk.zd.pi\images\174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251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javascript:;" TargetMode="External"/><Relationship Id="rId7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205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200.jpg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2.jpeg"/><Relationship Id="rId9" Type="http://schemas.openxmlformats.org/officeDocument/2006/relationships/image" Target="file:///C:\Documents%20and%20Settings\&#1040;&#1076;&#1084;&#1080;&#1085;&#1080;&#1089;&#1090;&#1088;&#1072;&#1090;&#1086;&#1088;.MICROSOF-E309D4\&#1056;&#1072;&#1073;&#1086;&#1095;&#1080;&#1081;%20&#1089;&#1090;&#1086;&#1083;\&#1101;&#1085;&#1094;&#1080;&#1082;&#1083;&#1086;&#1087;&#1077;&#1076;&#1080;&#1103;%20&#1082;&#1091;&#1083;&#1080;&#1085;&#1072;&#1088;&#1080;&#1080;\html\mushroom\do.ko\images\228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563938" y="1557338"/>
            <a:ext cx="5207000" cy="50323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B1 — находится в рисе,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227763" y="2997200"/>
            <a:ext cx="2670175" cy="1008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овощах, птице.</a:t>
            </a:r>
          </a:p>
        </p:txBody>
      </p:sp>
      <p:pic>
        <p:nvPicPr>
          <p:cNvPr id="10244" name="Picture 9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549275"/>
            <a:ext cx="3146425" cy="236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0" descr="PB193056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349500"/>
            <a:ext cx="307340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2" descr="C:\Documents and Settings\Администратор.MICROSOF-E309D4\Рабочий стол\энциклопедия кулинарии\html\meat\kn.vk.zd.pi\images\155-1.jpg"/>
          <p:cNvPicPr>
            <a:picLocks noChangeAspect="1" noChangeArrowheads="1"/>
          </p:cNvPicPr>
          <p:nvPr>
            <p:ph sz="quarter" idx="4"/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149725"/>
            <a:ext cx="2755900" cy="227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23850" y="5734050"/>
            <a:ext cx="5207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5811838"/>
            <a:ext cx="5795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E13BC9"/>
                </a:solidFill>
                <a:latin typeface="Times New Roman" pitchFamily="18" charset="0"/>
              </a:rPr>
              <a:t>Он укрепляет нервную систему, память, улучшает пищеварение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</a:p>
        </p:txBody>
      </p:sp>
      <p:pic>
        <p:nvPicPr>
          <p:cNvPr id="10249" name="Picture 15" descr="03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2216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6"/>
          <p:cNvSpPr>
            <a:spLocks noChangeArrowheads="1" noChangeShapeType="1" noTextEdit="1"/>
          </p:cNvSpPr>
          <p:nvPr/>
        </p:nvSpPr>
        <p:spPr bwMode="auto">
          <a:xfrm>
            <a:off x="179388" y="4797425"/>
            <a:ext cx="1277937" cy="790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Запомнил?</a:t>
            </a:r>
          </a:p>
        </p:txBody>
      </p:sp>
    </p:spTree>
    <p:extLst>
      <p:ext uri="{BB962C8B-B14F-4D97-AF65-F5344CB8AC3E}">
        <p14:creationId xmlns:p14="http://schemas.microsoft.com/office/powerpoint/2010/main" val="4064806441"/>
      </p:ext>
    </p:extLst>
  </p:cSld>
  <p:clrMapOvr>
    <a:masterClrMapping/>
  </p:clrMapOvr>
  <p:transition spd="slow" advClick="0" advTm="20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endParaRPr lang="ru-RU" sz="1600" smtClean="0"/>
          </a:p>
          <a:p>
            <a:pPr eaLnBrk="1" hangingPunct="1">
              <a:buFontTx/>
              <a:buNone/>
              <a:defRPr/>
            </a:pPr>
            <a:r>
              <a:rPr lang="ru-RU" sz="20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B2 — находится в молоке, яйцах, брокколи.</a:t>
            </a:r>
          </a:p>
          <a:p>
            <a:pPr eaLnBrk="1" hangingPunct="1">
              <a:buFontTx/>
              <a:buNone/>
              <a:defRPr/>
            </a:pPr>
            <a:endParaRPr lang="ru-RU" sz="2000" smtClean="0"/>
          </a:p>
          <a:p>
            <a:pPr eaLnBrk="1" hangingPunct="1">
              <a:buFontTx/>
              <a:buNone/>
              <a:defRPr/>
            </a:pPr>
            <a:r>
              <a:rPr lang="ru-RU" sz="2000" smtClean="0"/>
              <a:t>     </a:t>
            </a:r>
            <a:r>
              <a:rPr lang="ru-RU" sz="20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Он укрепляет волосы, ногти, положительно влияет на состояние нервов.</a:t>
            </a:r>
          </a:p>
        </p:txBody>
      </p:sp>
      <p:pic>
        <p:nvPicPr>
          <p:cNvPr id="11267" name="Picture 14" descr="щелкните для увелич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4149725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5" descr="0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2827338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16"/>
          <p:cNvSpPr>
            <a:spLocks noChangeArrowheads="1" noChangeShapeType="1" noTextEdit="1"/>
          </p:cNvSpPr>
          <p:nvPr/>
        </p:nvSpPr>
        <p:spPr bwMode="auto">
          <a:xfrm>
            <a:off x="4643438" y="1916113"/>
            <a:ext cx="2663825" cy="998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Знай, это важно!</a:t>
            </a:r>
          </a:p>
        </p:txBody>
      </p:sp>
      <p:pic>
        <p:nvPicPr>
          <p:cNvPr id="11270" name="Picture 17"/>
          <p:cNvPicPr>
            <a:picLocks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3033712" cy="2724150"/>
          </a:xfrm>
        </p:spPr>
      </p:pic>
      <p:pic>
        <p:nvPicPr>
          <p:cNvPr id="1127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277336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74701"/>
      </p:ext>
    </p:extLst>
  </p:cSld>
  <p:clrMapOvr>
    <a:masterClrMapping/>
  </p:clrMapOvr>
  <p:transition spd="slow" advClick="0" advTm="20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132138" y="620713"/>
            <a:ext cx="2808287" cy="5400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РР — в хлебе из грубого помола, рыбе, орехах, овощах, мясе, сушеных грибах, регулирует кровообращение и уровень холестерина.</a:t>
            </a:r>
            <a:b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</a:b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</a:b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Грибы - ценный пищевой продукт, являющийся источником белков, минеральных веществ и витаминов. По составу грибы ближе всего стоят в овощам, однако содержат большее количество белков. Наиболее богаты белками белые грибы, подосиновики, подберезовики, сморчки и опята.</a:t>
            </a:r>
          </a:p>
        </p:txBody>
      </p:sp>
      <p:pic>
        <p:nvPicPr>
          <p:cNvPr id="12291" name="Picture 9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846138"/>
            <a:ext cx="2663825" cy="207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0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908050"/>
            <a:ext cx="2568575" cy="203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1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862388"/>
            <a:ext cx="2735263" cy="205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2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3500438"/>
            <a:ext cx="2406650" cy="2662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07662"/>
      </p:ext>
    </p:extLst>
  </p:cSld>
  <p:clrMapOvr>
    <a:masterClrMapping/>
  </p:clrMapOvr>
  <p:transition spd="slow" advClick="0" advTm="20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Пантотеновая кислота — в фасоли, цветной капусте, яичных желтках, мясе, регулирует функции нервной системы и двигательную функцию кишечника.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3203575" y="4292600"/>
            <a:ext cx="2808288" cy="23764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600" smtClean="0">
                <a:latin typeface="Times New Roman" pitchFamily="18" charset="0"/>
              </a:rPr>
              <a:t>       </a:t>
            </a:r>
            <a:r>
              <a:rPr 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В6 — в цельном зерне, яичном желтке, фасоли.</a:t>
            </a:r>
          </a:p>
          <a:p>
            <a:pPr eaLnBrk="1" hangingPunct="1">
              <a:buFontTx/>
              <a:buNone/>
              <a:defRPr/>
            </a:pPr>
            <a:r>
              <a:rPr 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Благотворно влияет на функции нервной системы, печени, кроветворение. </a:t>
            </a:r>
          </a:p>
        </p:txBody>
      </p:sp>
      <p:pic>
        <p:nvPicPr>
          <p:cNvPr id="13316" name="Picture 8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172561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0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268413"/>
            <a:ext cx="20288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1" descr="cover"/>
          <p:cNvPicPr>
            <a:picLocks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221163"/>
            <a:ext cx="24765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3" descr="щелкните для увеличен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2952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29733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13345"/>
      </p:ext>
    </p:extLst>
  </p:cSld>
  <p:clrMapOvr>
    <a:masterClrMapping/>
  </p:clrMapOvr>
  <p:transition spd="slow" advClick="0" advTm="20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787900" y="3429000"/>
            <a:ext cx="4038600" cy="241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Биотин — в яичном желтке, помидорах, неочищенном рисе, соевых бобах, влияет на состояние кожи, волос, ногтей и регулирует уровень сахара в крови. </a:t>
            </a:r>
          </a:p>
          <a:p>
            <a:pPr eaLnBrk="1" hangingPunct="1">
              <a:buFontTx/>
              <a:buNone/>
            </a:pP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D — в печени рыб, икре, яйцах, укрепляет кости и зубы. 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539750" y="260350"/>
            <a:ext cx="4038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B12 — в мясе, сыре, продуктах моря, способствует кроветворению, стимулирует рост, благоприятно влияет на состояние центральной и периферической нервной системы. </a:t>
            </a:r>
          </a:p>
          <a:p>
            <a:pPr eaLnBrk="1" hangingPunct="1">
              <a:buFontTx/>
              <a:buNone/>
            </a:pP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Фолиевая кислота — в савойской капусте, шпинате, зеленом горошке, необходима для роста и нормального кроветворения. </a:t>
            </a:r>
          </a:p>
        </p:txBody>
      </p:sp>
      <p:pic>
        <p:nvPicPr>
          <p:cNvPr id="14340" name="Picture 11" descr="C:\Documents and Settings\Администратор.MICROSOF-E309D4\Рабочий стол\энциклопедия кулинарии\html\meat\kn.vk.zd.pi\images\174.png"/>
          <p:cNvPicPr>
            <a:picLocks noChangeAspect="1" noChangeArrowheads="1"/>
          </p:cNvPicPr>
          <p:nvPr>
            <p:ph sz="quarter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76250"/>
            <a:ext cx="3646488" cy="2738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2" descr="C:\Documents and Settings\Администратор.MICROSOF-E309D4\Рабочий стол\энциклопедия кулинарии\html\salat\kn.vk.zd.pi\images\36.png"/>
          <p:cNvPicPr>
            <a:picLocks noChangeAspect="1" noChangeArrowheads="1"/>
          </p:cNvPicPr>
          <p:nvPr>
            <p:ph sz="quarter" idx="3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644900"/>
            <a:ext cx="3487738" cy="261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88025"/>
            <a:ext cx="12890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10956"/>
      </p:ext>
    </p:extLst>
  </p:cSld>
  <p:clrMapOvr>
    <a:masterClrMapping/>
  </p:clrMapOvr>
  <p:transition spd="slow" advClick="0" advTm="20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859338" y="333375"/>
            <a:ext cx="3751262" cy="13684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С — в шиповнике, сладком перце, черной смородине, облепихе, полезен для иммунной системы, соединительной ткани, костей, способствует заживлению ран.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789363"/>
            <a:ext cx="4330700" cy="25923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 яблоках, абрикосах и сливах витамина С значительно меньше, но зато много пектиновых веществ, необходимых для хорошего пищеварения.</a:t>
            </a:r>
          </a:p>
          <a:p>
            <a:pPr eaLnBrk="1" hangingPunct="1">
              <a:buFontTx/>
              <a:buNone/>
            </a:pPr>
            <a:r>
              <a:rPr lang="ru-RU" altLang="ru-RU" sz="18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Аскорбиновой кислотой (витамином С) особенно богаты шиповник, черная смородина, клубника, малина, лимоны, апельсины. </a:t>
            </a:r>
          </a:p>
        </p:txBody>
      </p:sp>
      <p:pic>
        <p:nvPicPr>
          <p:cNvPr id="15364" name="Picture 9" descr="C:\Documents and Settings\Администратор.MICROSOF-E309D4\Рабочий стол\энциклопедия кулинарии\html\mushroom\do.ko\images\251.png"/>
          <p:cNvPicPr>
            <a:picLocks noChangeAspect="1" noChangeArrowheads="1"/>
          </p:cNvPicPr>
          <p:nvPr>
            <p:ph sz="quarter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765175"/>
            <a:ext cx="4392613" cy="284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0" descr="0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775" y="2276475"/>
            <a:ext cx="3395663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36370"/>
      </p:ext>
    </p:extLst>
  </p:cSld>
  <p:clrMapOvr>
    <a:masterClrMapping/>
  </p:clrMapOvr>
  <p:transition spd="slow" advClick="0" advTm="20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84888" y="1773238"/>
            <a:ext cx="2890837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К — в шпинате, салате, кабачках и белокочанной капусте, регулирует свертываемость крови.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250825" y="5300663"/>
            <a:ext cx="5400675" cy="1335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smtClean="0">
                <a:solidFill>
                  <a:srgbClr val="E13BC9"/>
                </a:solidFill>
                <a:effectLst/>
                <a:latin typeface="Times New Roman" pitchFamily="18" charset="0"/>
              </a:rPr>
              <a:t>Витамин Е — в орехах и растительных маслах, защищает клетки от свободных радикалов, влияет на функции половых и эндокринных желез, замедляет старение. </a:t>
            </a:r>
          </a:p>
        </p:txBody>
      </p:sp>
      <p:pic>
        <p:nvPicPr>
          <p:cNvPr id="16388" name="Picture 9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2436813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0" descr="C:\Documents and Settings\Администратор.MICROSOF-E309D4\Рабочий стол\энциклопедия кулинарии\html\mushroom\do.ko\images\205.png"/>
          <p:cNvPicPr>
            <a:picLocks noChangeAspect="1" noChangeArrowheads="1"/>
          </p:cNvPicPr>
          <p:nvPr>
            <p:ph sz="quarter" idx="2"/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052513"/>
            <a:ext cx="296545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1" descr="щелкните для увеличения">
            <a:hlinkClick r:id="rId3"/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4292600"/>
            <a:ext cx="2806700" cy="220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12" descr="03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2351087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3"/>
          <p:cNvSpPr>
            <a:spLocks noChangeArrowheads="1" noChangeShapeType="1" noTextEdit="1"/>
          </p:cNvSpPr>
          <p:nvPr/>
        </p:nvSpPr>
        <p:spPr bwMode="auto">
          <a:xfrm>
            <a:off x="179388" y="4149725"/>
            <a:ext cx="1728787" cy="1073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Кушай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витамины!</a:t>
            </a:r>
          </a:p>
        </p:txBody>
      </p:sp>
    </p:spTree>
    <p:extLst>
      <p:ext uri="{BB962C8B-B14F-4D97-AF65-F5344CB8AC3E}">
        <p14:creationId xmlns:p14="http://schemas.microsoft.com/office/powerpoint/2010/main" val="490828353"/>
      </p:ext>
    </p:extLst>
  </p:cSld>
  <p:clrMapOvr>
    <a:masterClrMapping/>
  </p:clrMapOvr>
  <p:transition spd="slow" advClick="0" advTm="2000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68313" y="265113"/>
            <a:ext cx="83518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ru-RU" altLang="ru-RU" sz="2400" b="1">
                <a:solidFill>
                  <a:srgbClr val="E13BC9"/>
                </a:solidFill>
                <a:latin typeface="Times New Roman" pitchFamily="18" charset="0"/>
              </a:rPr>
              <a:t>Итак, ты посетил «Мир здорового питания».</a:t>
            </a:r>
            <a:r>
              <a:rPr lang="ru-RU" altLang="ru-RU" b="1">
                <a:solidFill>
                  <a:srgbClr val="E13BC9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ru-RU" altLang="ru-RU" sz="2400" b="1">
                <a:solidFill>
                  <a:srgbClr val="E13BC9"/>
                </a:solidFill>
                <a:latin typeface="Times New Roman" pitchFamily="18" charset="0"/>
              </a:rPr>
              <a:t>А теперь ответь на мои вопросы :</a:t>
            </a:r>
          </a:p>
          <a:p>
            <a:pPr marL="342900" indent="-342900" algn="ctr">
              <a:tabLst>
                <a:tab pos="457200" algn="l"/>
              </a:tabLst>
            </a:pPr>
            <a:endParaRPr lang="ru-RU" altLang="ru-RU" b="1">
              <a:solidFill>
                <a:srgbClr val="E13BC9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Как часто нужно мыть руки?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Как попадают микробы в организм?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Сколько раз в день необходимо получать пищу?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Полезно ли горячее питание для человека?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Влияет ли качество питания на самочувствие человека?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В какой половине дня приём пищи должен быть основным?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Следует ли употреблять в пищу сырые продукты питания растительного происхождения?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Какие продукты  содержат витамин  группы В?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Какой витамин укрепляет волосы, ногти?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Какой витамин укрепляет иммунную систему человека?                 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Какой витамин укрепляет зубы и кости человека?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altLang="ru-RU" sz="2000" b="1">
                <a:solidFill>
                  <a:srgbClr val="E13BC9"/>
                </a:solidFill>
                <a:latin typeface="Times New Roman" pitchFamily="18" charset="0"/>
              </a:rPr>
              <a:t>Какие продукты улучшают зрение?</a:t>
            </a:r>
            <a:r>
              <a:rPr lang="ru-RU" altLang="ru-RU" b="1">
                <a:solidFill>
                  <a:srgbClr val="E13BC9"/>
                </a:solidFill>
                <a:latin typeface="Times New Roman" pitchFamily="18" charset="0"/>
              </a:rPr>
              <a:t>                                                            </a:t>
            </a:r>
          </a:p>
          <a:p>
            <a:pPr marL="342900" indent="-342900" algn="ctr">
              <a:tabLst>
                <a:tab pos="457200" algn="l"/>
              </a:tabLst>
            </a:pPr>
            <a:endParaRPr lang="ru-RU" altLang="ru-RU" b="1">
              <a:solidFill>
                <a:srgbClr val="E13BC9"/>
              </a:solidFill>
              <a:latin typeface="Times New Roman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ru-RU" altLang="ru-RU" sz="2400" b="1">
                <a:solidFill>
                  <a:srgbClr val="E13BC9"/>
                </a:solidFill>
                <a:latin typeface="Times New Roman" pitchFamily="18" charset="0"/>
              </a:rPr>
              <a:t>Спасибо за внимание,</a:t>
            </a:r>
          </a:p>
          <a:p>
            <a:pPr marL="342900" indent="-342900">
              <a:tabLst>
                <a:tab pos="457200" algn="l"/>
              </a:tabLst>
            </a:pPr>
            <a:r>
              <a:rPr lang="ru-RU" altLang="ru-RU" sz="2400" b="1">
                <a:solidFill>
                  <a:srgbClr val="E13BC9"/>
                </a:solidFill>
                <a:latin typeface="Times New Roman" pitchFamily="18" charset="0"/>
              </a:rPr>
              <a:t>                           желаю здоровья 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ru-RU" altLang="ru-RU" sz="2400" b="1">
                <a:solidFill>
                  <a:srgbClr val="E13BC9"/>
                </a:solidFill>
                <a:latin typeface="Times New Roman" pitchFamily="18" charset="0"/>
              </a:rPr>
              <a:t>и отличных знаний!</a:t>
            </a:r>
          </a:p>
        </p:txBody>
      </p:sp>
      <p:pic>
        <p:nvPicPr>
          <p:cNvPr id="17411" name="Picture 5" descr="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716338"/>
            <a:ext cx="26241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6732588" y="5013325"/>
            <a:ext cx="26670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3411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452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Витамин B1 — находится в рисе,</vt:lpstr>
      <vt:lpstr>Презентация PowerPoint</vt:lpstr>
      <vt:lpstr>Витамин РР — в хлебе из грубого помола, рыбе, орехах, овощах, мясе, сушеных грибах, регулирует кровообращение и уровень холестерина.  Грибы - ценный пищевой продукт, являющийся источником белков, минеральных веществ и витаминов. По составу грибы ближе всего стоят в овощам, однако содержат большее количество белков. Наиболее богаты белками белые грибы, подосиновики, подберезовики, сморчки и опята.</vt:lpstr>
      <vt:lpstr>Пантотеновая кислота — в фасоли, цветной капусте, яичных желтках, мясе, регулирует функции нервной системы и двигательную функцию кишечника.</vt:lpstr>
      <vt:lpstr>Презентация PowerPoint</vt:lpstr>
      <vt:lpstr>Презентация PowerPoint</vt:lpstr>
      <vt:lpstr>Витамин К — в шпинате, салате, кабачках и белокочанной капусте, регулирует свертываемость крови.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 B1 — находится в рисе,</dc:title>
  <dc:creator>Диана</dc:creator>
  <cp:lastModifiedBy>Диана</cp:lastModifiedBy>
  <cp:revision>1</cp:revision>
  <dcterms:created xsi:type="dcterms:W3CDTF">2014-04-05T05:51:37Z</dcterms:created>
  <dcterms:modified xsi:type="dcterms:W3CDTF">2014-04-05T05:53:08Z</dcterms:modified>
</cp:coreProperties>
</file>