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6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8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6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3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9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8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6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5226-1DE2-4B47-B92D-5D96BE71BF32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24FC-1A44-490F-B7C3-06472DE6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28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6.png"/><Relationship Id="rId5" Type="http://schemas.openxmlformats.org/officeDocument/2006/relationships/image" Target="../media/image6.wmf"/><Relationship Id="rId15" Type="http://schemas.openxmlformats.org/officeDocument/2006/relationships/image" Target="../media/image30.png"/><Relationship Id="rId10" Type="http://schemas.openxmlformats.org/officeDocument/2006/relationships/image" Target="../media/image25.wmf"/><Relationship Id="rId4" Type="http://schemas.openxmlformats.org/officeDocument/2006/relationships/image" Target="../media/image21.png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jpeg"/><Relationship Id="rId7" Type="http://schemas.openxmlformats.org/officeDocument/2006/relationships/image" Target="../media/image3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image" Target="../media/image11.gif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pple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928813" y="2357438"/>
            <a:ext cx="5357812" cy="2428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7" name="Picture 9" descr="mork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32861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сала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714625"/>
            <a:ext cx="15716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2bc8c1a306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3571875"/>
            <a:ext cx="2803526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лу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25"/>
            <a:ext cx="23574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6" name="Picture 7" descr="горох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500313"/>
            <a:ext cx="1285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000250" y="2428875"/>
            <a:ext cx="5072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/>
              <a:t>Зеленые и желтые овощи </a:t>
            </a:r>
          </a:p>
          <a:p>
            <a:pPr algn="ctr"/>
            <a:r>
              <a:rPr lang="ru-RU" altLang="ru-RU" sz="1600" b="1"/>
              <a:t>(морковь, тыква сладкий перец, шпинат, брокколи, зеленый лук, зелень петрушки), бобовые (соя, горох), </a:t>
            </a:r>
          </a:p>
          <a:p>
            <a:pPr algn="ctr"/>
            <a:r>
              <a:rPr lang="ru-RU" altLang="ru-RU" sz="1600" b="1"/>
              <a:t>персики, абрикосы, яблоки, виноград, арбуз, дыня, шиповник, облепиха, черешня; </a:t>
            </a:r>
          </a:p>
          <a:p>
            <a:pPr algn="ctr"/>
            <a:r>
              <a:rPr lang="ru-RU" altLang="ru-RU" sz="1600" b="1"/>
              <a:t>травы (петрушка, мята перечная, подорожник, листья малины, ламинария, лимонник, крапива, овес, шалфей, щавель, салат).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57290" y="214290"/>
            <a:ext cx="69295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1000108"/>
            <a:ext cx="4972130" cy="769441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РАСТИТЕЛЬНЫЕ</a:t>
            </a:r>
            <a:r>
              <a:rPr lang="ru-RU" dirty="0"/>
              <a:t> </a:t>
            </a:r>
          </a:p>
        </p:txBody>
      </p:sp>
      <p:pic>
        <p:nvPicPr>
          <p:cNvPr id="23" name="Picture 9" descr="cf3e343ee0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14875"/>
            <a:ext cx="2030412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0b9421e4da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43500"/>
            <a:ext cx="22367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0a1477208f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62413"/>
            <a:ext cx="250031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0eb8b61215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0125"/>
            <a:ext cx="19288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ppl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428875" y="2357438"/>
            <a:ext cx="4857750" cy="17145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9" name="Picture 11" descr="ar2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789363"/>
            <a:ext cx="717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50d0a76164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27513"/>
            <a:ext cx="2571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молоко яйц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4"/>
          <a:stretch>
            <a:fillRect/>
          </a:stretch>
        </p:blipFill>
        <p:spPr bwMode="auto">
          <a:xfrm>
            <a:off x="428625" y="1714500"/>
            <a:ext cx="12144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77bf1f7a431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714625"/>
            <a:ext cx="22145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2a8438675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5000625"/>
            <a:ext cx="41179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71750" y="25003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Рыбий жир, </a:t>
            </a:r>
          </a:p>
          <a:p>
            <a:pPr algn="ctr"/>
            <a:r>
              <a:rPr lang="ru-RU" altLang="ru-RU" b="1"/>
              <a:t>печень (особенно говяжья), </a:t>
            </a:r>
          </a:p>
          <a:p>
            <a:pPr algn="ctr"/>
            <a:r>
              <a:rPr lang="ru-RU" altLang="ru-RU" b="1"/>
              <a:t>икра, молоко, сливочное масло, маргарин, сметана, творог, сыр, яичный желток</a:t>
            </a:r>
          </a:p>
        </p:txBody>
      </p:sp>
      <p:pic>
        <p:nvPicPr>
          <p:cNvPr id="18" name="Picture 8" descr="яйцо разр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86188"/>
            <a:ext cx="18573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28728" y="142852"/>
            <a:ext cx="692948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1142984"/>
            <a:ext cx="3677995" cy="769441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ЖИВОТНЫЕ</a:t>
            </a:r>
            <a:r>
              <a:rPr lang="ru-RU" dirty="0"/>
              <a:t> </a:t>
            </a:r>
          </a:p>
        </p:txBody>
      </p:sp>
      <p:pic>
        <p:nvPicPr>
          <p:cNvPr id="23" name="Picture 22" descr="икр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164306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25955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a2f37f6a334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6188"/>
            <a:ext cx="22336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lo05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928688" y="428625"/>
            <a:ext cx="52990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333137"/>
            <a:ext cx="1813954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88" y="2071688"/>
            <a:ext cx="5429250" cy="369887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Группа В: В1, В2, В3, В5, В6, В9, В10, В11, В12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7250" y="2571750"/>
            <a:ext cx="5357813" cy="41433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00125" y="2643188"/>
            <a:ext cx="52149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Витамин В играет важную роль в обмене веществ, улучшает зрение, снимает усталость с глаз. </a:t>
            </a:r>
            <a:r>
              <a:rPr lang="ru-RU" altLang="ru-RU"/>
              <a:t>Витамины В объединены в одну группу не напрасно. Все эти вещества </a:t>
            </a:r>
            <a:r>
              <a:rPr lang="ru-RU" altLang="ru-RU" b="1">
                <a:solidFill>
                  <a:schemeClr val="accent2"/>
                </a:solidFill>
              </a:rPr>
              <a:t>участвуют в работе центральной нервной системы, в передаче нервных импульсов в мозг и в работе самого мозга.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В первую очередь их нехватка сказывается на состоянии нервной системы и на психическом здоровье.</a:t>
            </a:r>
          </a:p>
          <a:p>
            <a:pPr eaLnBrk="1" hangingPunct="1"/>
            <a:r>
              <a:rPr lang="ru-RU" altLang="ru-RU"/>
              <a:t>Однако, у каждого витамина В есть свои «индивидуальные» особенности и свое личное «рабочее место» в организме человека.</a:t>
            </a:r>
            <a:endParaRPr lang="ru-RU" altLang="ru-RU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7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lo05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136e3fa14e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00563"/>
            <a:ext cx="22383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57290" y="214290"/>
            <a:ext cx="69295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1000108"/>
            <a:ext cx="4972130" cy="769441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РАСТИТЕЛЬНЫЕ</a:t>
            </a:r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571750" y="2071688"/>
            <a:ext cx="45720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цельная пшеница, хлеб, сухие и пивные дрожжи, рисовая шелуха, овсяное толокно, орехи (особенно арахис), большинство овощей, отруби, листовые зеленые овощи, дыня, бананы, капуста, корнеплоды растений, бобовые, ягоды</a:t>
            </a:r>
          </a:p>
        </p:txBody>
      </p:sp>
      <p:pic>
        <p:nvPicPr>
          <p:cNvPr id="19463" name="Picture 7" descr="горо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86250"/>
            <a:ext cx="1463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пшениц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26717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0a531029b2c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9"/>
          <a:stretch>
            <a:fillRect/>
          </a:stretch>
        </p:blipFill>
        <p:spPr bwMode="auto">
          <a:xfrm>
            <a:off x="7500938" y="714375"/>
            <a:ext cx="1482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сала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15716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бан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735638"/>
            <a:ext cx="135731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капуст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4750"/>
            <a:ext cx="15716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5cd9977538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000500"/>
            <a:ext cx="22145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2b18817802b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18573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klubn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178593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редиск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5782">
            <a:off x="6986587" y="2497138"/>
            <a:ext cx="235426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9714825e5c4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8273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eb2588564e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857625"/>
            <a:ext cx="14287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lo05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33805" name="Picture 13" descr="ar2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7889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8728" y="142852"/>
            <a:ext cx="692948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en-US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142984"/>
            <a:ext cx="3677995" cy="769441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ЖИВОТНЫЕ</a:t>
            </a:r>
            <a:r>
              <a:rPr lang="ru-RU" dirty="0"/>
              <a:t> </a:t>
            </a:r>
          </a:p>
        </p:txBody>
      </p:sp>
      <p:pic>
        <p:nvPicPr>
          <p:cNvPr id="14" name="Picture 6" descr="яични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14750"/>
            <a:ext cx="27003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286000" y="2071688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свинина, говядина, мясо птицы</a:t>
            </a:r>
          </a:p>
          <a:p>
            <a:pPr algn="ctr"/>
            <a:r>
              <a:rPr lang="ru-RU" altLang="ru-RU" b="1"/>
              <a:t>молоко, сыворотка, печень, почки, сыр, рыба, яйца</a:t>
            </a:r>
          </a:p>
        </p:txBody>
      </p:sp>
      <p:pic>
        <p:nvPicPr>
          <p:cNvPr id="25" name="Picture 16" descr="молоко яйц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4"/>
          <a:stretch>
            <a:fillRect/>
          </a:stretch>
        </p:blipFill>
        <p:spPr bwMode="auto">
          <a:xfrm>
            <a:off x="714375" y="1571625"/>
            <a:ext cx="12144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рыба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857750"/>
            <a:ext cx="35718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74134b1b4f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071688"/>
            <a:ext cx="208756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1487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ав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1643063" y="3857625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5636fa0efe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071813"/>
            <a:ext cx="31432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itru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928688" y="428625"/>
            <a:ext cx="52990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333137"/>
            <a:ext cx="1813954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2071688"/>
            <a:ext cx="5500687" cy="350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Важен для роста и восстановления клеток тканей, десен, кровеносных сосудов, костей и зубов. Способствует усвоению организмом железа. </a:t>
            </a:r>
          </a:p>
          <a:p>
            <a:pPr algn="ctr"/>
            <a:r>
              <a:rPr lang="ru-RU" altLang="ru-RU" b="1"/>
              <a:t>Предохраняет от многих вирусных и бактериальных инфекций. </a:t>
            </a:r>
            <a:br>
              <a:rPr lang="ru-RU" altLang="ru-RU" b="1"/>
            </a:br>
            <a:r>
              <a:rPr lang="ru-RU" altLang="ru-RU" b="1"/>
              <a:t>Помогает при лечении простудных заболеваниях. </a:t>
            </a:r>
          </a:p>
          <a:p>
            <a:pPr algn="ctr"/>
            <a:r>
              <a:rPr lang="ru-RU" altLang="ru-RU" sz="1400" b="1"/>
              <a:t>Отсутствие этого витамина вызывает цингу,</a:t>
            </a:r>
          </a:p>
          <a:p>
            <a:pPr algn="ctr"/>
            <a:r>
              <a:rPr lang="ru-RU" altLang="ru-RU" sz="1400" b="1"/>
              <a:t> при которой окостеневают суставы, расшатываются зубы и ослабевают кости.</a:t>
            </a:r>
          </a:p>
          <a:p>
            <a:pPr algn="ctr"/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pic>
        <p:nvPicPr>
          <p:cNvPr id="6" name="Picture 8" descr="apels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179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314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</cp:lastModifiedBy>
  <cp:revision>1</cp:revision>
  <dcterms:created xsi:type="dcterms:W3CDTF">2014-04-05T05:45:20Z</dcterms:created>
  <dcterms:modified xsi:type="dcterms:W3CDTF">2014-04-05T05:46:21Z</dcterms:modified>
</cp:coreProperties>
</file>