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9EDA-030D-48C3-AFE0-FD2B7D0B3B92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CF9-81FD-483B-86CD-C20BD6C3A0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9EDA-030D-48C3-AFE0-FD2B7D0B3B92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CF9-81FD-483B-86CD-C20BD6C3A0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9EDA-030D-48C3-AFE0-FD2B7D0B3B92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CF9-81FD-483B-86CD-C20BD6C3A0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9EDA-030D-48C3-AFE0-FD2B7D0B3B92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CF9-81FD-483B-86CD-C20BD6C3A0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9EDA-030D-48C3-AFE0-FD2B7D0B3B92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CF9-81FD-483B-86CD-C20BD6C3A0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9EDA-030D-48C3-AFE0-FD2B7D0B3B92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CF9-81FD-483B-86CD-C20BD6C3A0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9EDA-030D-48C3-AFE0-FD2B7D0B3B92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CF9-81FD-483B-86CD-C20BD6C3A0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9EDA-030D-48C3-AFE0-FD2B7D0B3B92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CF9-81FD-483B-86CD-C20BD6C3A0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9EDA-030D-48C3-AFE0-FD2B7D0B3B92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CF9-81FD-483B-86CD-C20BD6C3A0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9EDA-030D-48C3-AFE0-FD2B7D0B3B92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CF9-81FD-483B-86CD-C20BD6C3A0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9EDA-030D-48C3-AFE0-FD2B7D0B3B92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CF9-81FD-483B-86CD-C20BD6C3A0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39EDA-030D-48C3-AFE0-FD2B7D0B3B92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1DCF9-81FD-483B-86CD-C20BD6C3A0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mes-scene.ru/prez/image/aHR0cDovL3d3dy50dm95cmViZW5vay5ydS9pbWFnZXMvcHJlc2VudGF0aW9uL3NjaG9vbC9tLzAzLmpwZw=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642918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"Здоровое питание - путь к отличным знаниям"</a:t>
            </a:r>
            <a:endParaRPr lang="ru-RU" sz="2800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6" name="Рисунок 5" descr="SAM_88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500174"/>
            <a:ext cx="6357982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mes-scene.ru/prez/image/aHR0cDovL3d3dy50dm95cmViZW5vay5ydS9pbWFnZXMvcHJlc2VudGF0aW9uL3NjaG9vbC9tLzAzLmpwZw=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SAM_88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4429156" cy="407194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286380" y="1357298"/>
            <a:ext cx="36433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Cambria" pitchFamily="18" charset="0"/>
              </a:rPr>
              <a:t>В библиотеке была </a:t>
            </a:r>
            <a:r>
              <a:rPr lang="ru-RU" sz="3200" dirty="0">
                <a:solidFill>
                  <a:srgbClr val="002060"/>
                </a:solidFill>
                <a:latin typeface="Cambria" pitchFamily="18" charset="0"/>
              </a:rPr>
              <a:t>в</a:t>
            </a:r>
            <a:r>
              <a:rPr lang="ru-RU" sz="3200" dirty="0" smtClean="0">
                <a:solidFill>
                  <a:srgbClr val="002060"/>
                </a:solidFill>
                <a:latin typeface="Cambria" pitchFamily="18" charset="0"/>
              </a:rPr>
              <a:t>ыставка </a:t>
            </a:r>
            <a:r>
              <a:rPr lang="ru-RU" sz="3200" dirty="0" smtClean="0">
                <a:solidFill>
                  <a:srgbClr val="002060"/>
                </a:solidFill>
                <a:latin typeface="Cambria" pitchFamily="18" charset="0"/>
              </a:rPr>
              <a:t>организована  о здоровом питании</a:t>
            </a:r>
            <a:endParaRPr lang="ru-RU" sz="32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mes-scene.ru/prez/image/aHR0cDovL3d3dy50dm95cmViZW5vay5ydS9pbWFnZXMvcHJlc2VudGF0aW9uL3NjaG9vbC9tLzAzLmpwZw=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SAM_88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642918"/>
            <a:ext cx="4095778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SAM_88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3000372"/>
            <a:ext cx="4500594" cy="3518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17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2014-04-03T06:31:31Z</dcterms:created>
  <dcterms:modified xsi:type="dcterms:W3CDTF">2014-04-03T06:56:48Z</dcterms:modified>
</cp:coreProperties>
</file>